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56"/>
  </p:notesMasterIdLst>
  <p:handoutMasterIdLst>
    <p:handoutMasterId r:id="rId57"/>
  </p:handoutMasterIdLst>
  <p:sldIdLst>
    <p:sldId id="4068" r:id="rId10"/>
    <p:sldId id="2076138251" r:id="rId11"/>
    <p:sldId id="2076138271" r:id="rId12"/>
    <p:sldId id="2076138284" r:id="rId13"/>
    <p:sldId id="2076138279" r:id="rId14"/>
    <p:sldId id="2076138252" r:id="rId15"/>
    <p:sldId id="2076138281" r:id="rId16"/>
    <p:sldId id="2076138282" r:id="rId17"/>
    <p:sldId id="2076138283" r:id="rId18"/>
    <p:sldId id="2076138263" r:id="rId19"/>
    <p:sldId id="2076138327" r:id="rId20"/>
    <p:sldId id="2076138328" r:id="rId21"/>
    <p:sldId id="2076138303" r:id="rId22"/>
    <p:sldId id="2076138288" r:id="rId23"/>
    <p:sldId id="2076138305" r:id="rId24"/>
    <p:sldId id="2076138324" r:id="rId25"/>
    <p:sldId id="2076138336" r:id="rId26"/>
    <p:sldId id="2076138300" r:id="rId27"/>
    <p:sldId id="2076138299" r:id="rId28"/>
    <p:sldId id="2076138301" r:id="rId29"/>
    <p:sldId id="2076138337" r:id="rId30"/>
    <p:sldId id="2076138293" r:id="rId31"/>
    <p:sldId id="2076138338" r:id="rId32"/>
    <p:sldId id="2076138339" r:id="rId33"/>
    <p:sldId id="2076138318" r:id="rId34"/>
    <p:sldId id="2076138307" r:id="rId35"/>
    <p:sldId id="2076138340" r:id="rId36"/>
    <p:sldId id="2076138322" r:id="rId37"/>
    <p:sldId id="2076138341" r:id="rId38"/>
    <p:sldId id="2076138319" r:id="rId39"/>
    <p:sldId id="2076138320" r:id="rId40"/>
    <p:sldId id="2076138306" r:id="rId41"/>
    <p:sldId id="2076138333" r:id="rId42"/>
    <p:sldId id="2076138321" r:id="rId43"/>
    <p:sldId id="2076138334" r:id="rId44"/>
    <p:sldId id="2076138297" r:id="rId45"/>
    <p:sldId id="2076138276" r:id="rId46"/>
    <p:sldId id="2076138264" r:id="rId47"/>
    <p:sldId id="2076138267" r:id="rId48"/>
    <p:sldId id="2076138274" r:id="rId49"/>
    <p:sldId id="2076138268" r:id="rId50"/>
    <p:sldId id="2076138273" r:id="rId51"/>
    <p:sldId id="2076138269" r:id="rId52"/>
    <p:sldId id="2076138270" r:id="rId53"/>
    <p:sldId id="2076138342" r:id="rId54"/>
    <p:sldId id="409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3A30B-FFC6-B301-407C-C3A04ED02822}" name="Sowmya Prakash" initials="SP" userId="S::sowmya.c.prakash@avanade.com::eba35ed4-c23e-41cd-9062-384040ef55eb" providerId="AD"/>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 id="{4AEAA0DC-4DF2-B164-415C-31B59F8AE3CA}" name="Mojtaba Taslimitehrani" initials="MT" userId="S::m.taslimitehrani@avanade.com::2d319c6a-7427-4d25-8d37-843f6cc5829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50C"/>
    <a:srgbClr val="FF5800"/>
    <a:srgbClr val="E7E6E6"/>
    <a:srgbClr val="595959"/>
    <a:srgbClr val="008376"/>
    <a:srgbClr val="47800A"/>
    <a:srgbClr val="008C95"/>
    <a:srgbClr val="4B912A"/>
    <a:srgbClr val="FDFDFD"/>
    <a:srgbClr val="FC59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6F7BE-2AE9-4676-A189-24C028AD943F}" v="218" dt="2022-08-29T11:08:45.120"/>
    <p1510:client id="{5E6341C7-E5C8-71E8-425A-85A8248C3B12}" v="56" dt="2022-08-29T07:44:34.520"/>
    <p1510:client id="{AAEC460E-50DD-F169-BB63-F27F53219069}" v="112" dt="2022-08-29T11:24:36.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047"/>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Hörger" userId="S::laura.hoerger@avanade.com::39468712-c8ba-4b35-bdd5-5fb12267142a" providerId="AD" clId="Web-{FA30346D-87C2-A2EB-DC87-A7CD41DAC8EF}"/>
    <pc:docChg chg="addSld delSld modSld sldOrd">
      <pc:chgData name="Laura Hörger" userId="S::laura.hoerger@avanade.com::39468712-c8ba-4b35-bdd5-5fb12267142a" providerId="AD" clId="Web-{FA30346D-87C2-A2EB-DC87-A7CD41DAC8EF}" dt="2022-08-26T07:29:03.065" v="69"/>
      <pc:docMkLst>
        <pc:docMk/>
      </pc:docMkLst>
      <pc:sldChg chg="mod modShow modNotes">
        <pc:chgData name="Laura Hörger" userId="S::laura.hoerger@avanade.com::39468712-c8ba-4b35-bdd5-5fb12267142a" providerId="AD" clId="Web-{FA30346D-87C2-A2EB-DC87-A7CD41DAC8EF}" dt="2022-08-26T07:22:52.925" v="66"/>
        <pc:sldMkLst>
          <pc:docMk/>
          <pc:sldMk cId="1814772463" sldId="2076138286"/>
        </pc:sldMkLst>
      </pc:sldChg>
      <pc:sldChg chg="modNotes">
        <pc:chgData name="Laura Hörger" userId="S::laura.hoerger@avanade.com::39468712-c8ba-4b35-bdd5-5fb12267142a" providerId="AD" clId="Web-{FA30346D-87C2-A2EB-DC87-A7CD41DAC8EF}" dt="2022-08-26T07:22:48.222" v="65"/>
        <pc:sldMkLst>
          <pc:docMk/>
          <pc:sldMk cId="3455743740" sldId="2076138303"/>
        </pc:sldMkLst>
      </pc:sldChg>
      <pc:sldChg chg="addAnim modAnim">
        <pc:chgData name="Laura Hörger" userId="S::laura.hoerger@avanade.com::39468712-c8ba-4b35-bdd5-5fb12267142a" providerId="AD" clId="Web-{FA30346D-87C2-A2EB-DC87-A7CD41DAC8EF}" dt="2022-08-26T07:29:03.065" v="69"/>
        <pc:sldMkLst>
          <pc:docMk/>
          <pc:sldMk cId="2235677354" sldId="2076138305"/>
        </pc:sldMkLst>
      </pc:sldChg>
      <pc:sldChg chg="modSp">
        <pc:chgData name="Laura Hörger" userId="S::laura.hoerger@avanade.com::39468712-c8ba-4b35-bdd5-5fb12267142a" providerId="AD" clId="Web-{FA30346D-87C2-A2EB-DC87-A7CD41DAC8EF}" dt="2022-08-26T07:02:59.279" v="1" actId="20577"/>
        <pc:sldMkLst>
          <pc:docMk/>
          <pc:sldMk cId="1826768340" sldId="2076138327"/>
        </pc:sldMkLst>
        <pc:spChg chg="mod">
          <ac:chgData name="Laura Hörger" userId="S::laura.hoerger@avanade.com::39468712-c8ba-4b35-bdd5-5fb12267142a" providerId="AD" clId="Web-{FA30346D-87C2-A2EB-DC87-A7CD41DAC8EF}" dt="2022-08-26T07:02:59.279" v="1" actId="20577"/>
          <ac:spMkLst>
            <pc:docMk/>
            <pc:sldMk cId="1826768340" sldId="2076138327"/>
            <ac:spMk id="2" creationId="{9B72C73C-6A93-54F3-17A6-8C70CB4C61AB}"/>
          </ac:spMkLst>
        </pc:spChg>
      </pc:sldChg>
      <pc:sldChg chg="addSp delSp modSp new ord">
        <pc:chgData name="Laura Hörger" userId="S::laura.hoerger@avanade.com::39468712-c8ba-4b35-bdd5-5fb12267142a" providerId="AD" clId="Web-{FA30346D-87C2-A2EB-DC87-A7CD41DAC8EF}" dt="2022-08-26T07:09:52.917" v="63" actId="20577"/>
        <pc:sldMkLst>
          <pc:docMk/>
          <pc:sldMk cId="192432373" sldId="2076138328"/>
        </pc:sldMkLst>
        <pc:spChg chg="mod">
          <ac:chgData name="Laura Hörger" userId="S::laura.hoerger@avanade.com::39468712-c8ba-4b35-bdd5-5fb12267142a" providerId="AD" clId="Web-{FA30346D-87C2-A2EB-DC87-A7CD41DAC8EF}" dt="2022-08-26T07:09:52.917" v="63" actId="20577"/>
          <ac:spMkLst>
            <pc:docMk/>
            <pc:sldMk cId="192432373" sldId="2076138328"/>
            <ac:spMk id="2" creationId="{4A7D5C6B-5C09-53DD-644A-4F828E707B6A}"/>
          </ac:spMkLst>
        </pc:spChg>
        <pc:spChg chg="del">
          <ac:chgData name="Laura Hörger" userId="S::laura.hoerger@avanade.com::39468712-c8ba-4b35-bdd5-5fb12267142a" providerId="AD" clId="Web-{FA30346D-87C2-A2EB-DC87-A7CD41DAC8EF}" dt="2022-08-26T07:04:54.724" v="8"/>
          <ac:spMkLst>
            <pc:docMk/>
            <pc:sldMk cId="192432373" sldId="2076138328"/>
            <ac:spMk id="3" creationId="{53A250DE-871F-A9E3-C082-3DD9C2D8A64B}"/>
          </ac:spMkLst>
        </pc:spChg>
        <pc:spChg chg="mod">
          <ac:chgData name="Laura Hörger" userId="S::laura.hoerger@avanade.com::39468712-c8ba-4b35-bdd5-5fb12267142a" providerId="AD" clId="Web-{FA30346D-87C2-A2EB-DC87-A7CD41DAC8EF}" dt="2022-08-26T07:04:48.271" v="7" actId="20577"/>
          <ac:spMkLst>
            <pc:docMk/>
            <pc:sldMk cId="192432373" sldId="2076138328"/>
            <ac:spMk id="4" creationId="{A4AD5CD4-0851-56A5-517E-56B45D08D10C}"/>
          </ac:spMkLst>
        </pc:spChg>
        <pc:picChg chg="add mod">
          <ac:chgData name="Laura Hörger" userId="S::laura.hoerger@avanade.com::39468712-c8ba-4b35-bdd5-5fb12267142a" providerId="AD" clId="Web-{FA30346D-87C2-A2EB-DC87-A7CD41DAC8EF}" dt="2022-08-26T07:04:58.021" v="10" actId="1076"/>
          <ac:picMkLst>
            <pc:docMk/>
            <pc:sldMk cId="192432373" sldId="2076138328"/>
            <ac:picMk id="6" creationId="{BA546E1B-B153-D5E1-2075-728A807296A1}"/>
          </ac:picMkLst>
        </pc:picChg>
      </pc:sldChg>
      <pc:sldChg chg="new del">
        <pc:chgData name="Laura Hörger" userId="S::laura.hoerger@avanade.com::39468712-c8ba-4b35-bdd5-5fb12267142a" providerId="AD" clId="Web-{FA30346D-87C2-A2EB-DC87-A7CD41DAC8EF}" dt="2022-08-26T07:04:34.207" v="3"/>
        <pc:sldMkLst>
          <pc:docMk/>
          <pc:sldMk cId="2196051161" sldId="2076138328"/>
        </pc:sldMkLst>
      </pc:sldChg>
      <pc:sldChg chg="add replId">
        <pc:chgData name="Laura Hörger" userId="S::laura.hoerger@avanade.com::39468712-c8ba-4b35-bdd5-5fb12267142a" providerId="AD" clId="Web-{FA30346D-87C2-A2EB-DC87-A7CD41DAC8EF}" dt="2022-08-26T07:27:59.373" v="67"/>
        <pc:sldMkLst>
          <pc:docMk/>
          <pc:sldMk cId="2397050422" sldId="2076138329"/>
        </pc:sldMkLst>
      </pc:sldChg>
    </pc:docChg>
  </pc:docChgLst>
  <pc:docChgLst>
    <pc:chgData name="Laura Hörger" userId="S::laura.hoerger@avanade.com::39468712-c8ba-4b35-bdd5-5fb12267142a" providerId="AD" clId="Web-{89AB5BF6-AA93-E575-476B-8397783832B3}"/>
    <pc:docChg chg="addSld delSld modSld sldOrd">
      <pc:chgData name="Laura Hörger" userId="S::laura.hoerger@avanade.com::39468712-c8ba-4b35-bdd5-5fb12267142a" providerId="AD" clId="Web-{89AB5BF6-AA93-E575-476B-8397783832B3}" dt="2022-08-18T15:09:58.697" v="62"/>
      <pc:docMkLst>
        <pc:docMk/>
      </pc:docMkLst>
      <pc:sldChg chg="del">
        <pc:chgData name="Laura Hörger" userId="S::laura.hoerger@avanade.com::39468712-c8ba-4b35-bdd5-5fb12267142a" providerId="AD" clId="Web-{89AB5BF6-AA93-E575-476B-8397783832B3}" dt="2022-08-18T14:14:37.300" v="18"/>
        <pc:sldMkLst>
          <pc:docMk/>
          <pc:sldMk cId="368909547" sldId="2076138287"/>
        </pc:sldMkLst>
      </pc:sldChg>
      <pc:sldChg chg="modSp">
        <pc:chgData name="Laura Hörger" userId="S::laura.hoerger@avanade.com::39468712-c8ba-4b35-bdd5-5fb12267142a" providerId="AD" clId="Web-{89AB5BF6-AA93-E575-476B-8397783832B3}" dt="2022-08-18T13:40:58.344" v="0" actId="20577"/>
        <pc:sldMkLst>
          <pc:docMk/>
          <pc:sldMk cId="40432018" sldId="2076138288"/>
        </pc:sldMkLst>
        <pc:spChg chg="mod">
          <ac:chgData name="Laura Hörger" userId="S::laura.hoerger@avanade.com::39468712-c8ba-4b35-bdd5-5fb12267142a" providerId="AD" clId="Web-{89AB5BF6-AA93-E575-476B-8397783832B3}" dt="2022-08-18T13:40:58.344" v="0" actId="20577"/>
          <ac:spMkLst>
            <pc:docMk/>
            <pc:sldMk cId="40432018" sldId="2076138288"/>
            <ac:spMk id="2" creationId="{9B3631BB-B7F0-A1D1-5688-917B33EA8383}"/>
          </ac:spMkLst>
        </pc:spChg>
      </pc:sldChg>
      <pc:sldChg chg="addSp delSp modSp del">
        <pc:chgData name="Laura Hörger" userId="S::laura.hoerger@avanade.com::39468712-c8ba-4b35-bdd5-5fb12267142a" providerId="AD" clId="Web-{89AB5BF6-AA93-E575-476B-8397783832B3}" dt="2022-08-18T15:09:58.697" v="62"/>
        <pc:sldMkLst>
          <pc:docMk/>
          <pc:sldMk cId="2832474540" sldId="2076138289"/>
        </pc:sldMkLst>
        <pc:spChg chg="mod">
          <ac:chgData name="Laura Hörger" userId="S::laura.hoerger@avanade.com::39468712-c8ba-4b35-bdd5-5fb12267142a" providerId="AD" clId="Web-{89AB5BF6-AA93-E575-476B-8397783832B3}" dt="2022-08-18T14:49:52.239" v="40"/>
          <ac:spMkLst>
            <pc:docMk/>
            <pc:sldMk cId="2832474540" sldId="2076138289"/>
            <ac:spMk id="121" creationId="{9256AAB9-9AFF-E0E7-00BF-1C6DB3EF1354}"/>
          </ac:spMkLst>
        </pc:spChg>
        <pc:spChg chg="mod">
          <ac:chgData name="Laura Hörger" userId="S::laura.hoerger@avanade.com::39468712-c8ba-4b35-bdd5-5fb12267142a" providerId="AD" clId="Web-{89AB5BF6-AA93-E575-476B-8397783832B3}" dt="2022-08-18T14:50:00.724" v="42"/>
          <ac:spMkLst>
            <pc:docMk/>
            <pc:sldMk cId="2832474540" sldId="2076138289"/>
            <ac:spMk id="122" creationId="{D4B1AA66-B313-5011-EB81-EB429DEF4307}"/>
          </ac:spMkLst>
        </pc:spChg>
        <pc:spChg chg="mod">
          <ac:chgData name="Laura Hörger" userId="S::laura.hoerger@avanade.com::39468712-c8ba-4b35-bdd5-5fb12267142a" providerId="AD" clId="Web-{89AB5BF6-AA93-E575-476B-8397783832B3}" dt="2022-08-18T14:50:11.646" v="46"/>
          <ac:spMkLst>
            <pc:docMk/>
            <pc:sldMk cId="2832474540" sldId="2076138289"/>
            <ac:spMk id="123" creationId="{8D94EA3C-82A4-57C5-A104-4E76A33580C1}"/>
          </ac:spMkLst>
        </pc:spChg>
        <pc:spChg chg="mod">
          <ac:chgData name="Laura Hörger" userId="S::laura.hoerger@avanade.com::39468712-c8ba-4b35-bdd5-5fb12267142a" providerId="AD" clId="Web-{89AB5BF6-AA93-E575-476B-8397783832B3}" dt="2022-08-18T14:50:07.599" v="45"/>
          <ac:spMkLst>
            <pc:docMk/>
            <pc:sldMk cId="2832474540" sldId="2076138289"/>
            <ac:spMk id="124" creationId="{5D733536-FB36-7A38-57D6-15F63773247B}"/>
          </ac:spMkLst>
        </pc:spChg>
        <pc:spChg chg="mod">
          <ac:chgData name="Laura Hörger" userId="S::laura.hoerger@avanade.com::39468712-c8ba-4b35-bdd5-5fb12267142a" providerId="AD" clId="Web-{89AB5BF6-AA93-E575-476B-8397783832B3}" dt="2022-08-18T14:49:58.302" v="41"/>
          <ac:spMkLst>
            <pc:docMk/>
            <pc:sldMk cId="2832474540" sldId="2076138289"/>
            <ac:spMk id="125" creationId="{7F7BF261-7F50-F287-966D-646690E3DABB}"/>
          </ac:spMkLst>
        </pc:spChg>
        <pc:spChg chg="mod">
          <ac:chgData name="Laura Hörger" userId="S::laura.hoerger@avanade.com::39468712-c8ba-4b35-bdd5-5fb12267142a" providerId="AD" clId="Web-{89AB5BF6-AA93-E575-476B-8397783832B3}" dt="2022-08-18T14:50:05.442" v="44"/>
          <ac:spMkLst>
            <pc:docMk/>
            <pc:sldMk cId="2832474540" sldId="2076138289"/>
            <ac:spMk id="128" creationId="{56D49E59-3E06-658B-5EDE-F5D741C73752}"/>
          </ac:spMkLst>
        </pc:spChg>
        <pc:spChg chg="mod">
          <ac:chgData name="Laura Hörger" userId="S::laura.hoerger@avanade.com::39468712-c8ba-4b35-bdd5-5fb12267142a" providerId="AD" clId="Web-{89AB5BF6-AA93-E575-476B-8397783832B3}" dt="2022-08-18T14:50:03.114" v="43"/>
          <ac:spMkLst>
            <pc:docMk/>
            <pc:sldMk cId="2832474540" sldId="2076138289"/>
            <ac:spMk id="144" creationId="{A6AD6F16-5782-9011-B947-DC29D6B3D8E8}"/>
          </ac:spMkLst>
        </pc:spChg>
        <pc:spChg chg="mod">
          <ac:chgData name="Laura Hörger" userId="S::laura.hoerger@avanade.com::39468712-c8ba-4b35-bdd5-5fb12267142a" providerId="AD" clId="Web-{89AB5BF6-AA93-E575-476B-8397783832B3}" dt="2022-08-18T14:50:14.193" v="47"/>
          <ac:spMkLst>
            <pc:docMk/>
            <pc:sldMk cId="2832474540" sldId="2076138289"/>
            <ac:spMk id="160" creationId="{7712F505-D53A-26AD-20CC-9BC6A8D6D07E}"/>
          </ac:spMkLst>
        </pc:spChg>
        <pc:spChg chg="mod">
          <ac:chgData name="Laura Hörger" userId="S::laura.hoerger@avanade.com::39468712-c8ba-4b35-bdd5-5fb12267142a" providerId="AD" clId="Web-{89AB5BF6-AA93-E575-476B-8397783832B3}" dt="2022-08-18T14:48:37.549" v="25"/>
          <ac:spMkLst>
            <pc:docMk/>
            <pc:sldMk cId="2832474540" sldId="2076138289"/>
            <ac:spMk id="228" creationId="{0A78D427-4045-A2F5-723E-A3A637FAFA74}"/>
          </ac:spMkLst>
        </pc:spChg>
        <pc:spChg chg="mod">
          <ac:chgData name="Laura Hörger" userId="S::laura.hoerger@avanade.com::39468712-c8ba-4b35-bdd5-5fb12267142a" providerId="AD" clId="Web-{89AB5BF6-AA93-E575-476B-8397783832B3}" dt="2022-08-18T14:49:47.739" v="38"/>
          <ac:spMkLst>
            <pc:docMk/>
            <pc:sldMk cId="2832474540" sldId="2076138289"/>
            <ac:spMk id="230" creationId="{0BBA993D-5282-66A6-AB05-B184F0360003}"/>
          </ac:spMkLst>
        </pc:spChg>
        <pc:spChg chg="mod">
          <ac:chgData name="Laura Hörger" userId="S::laura.hoerger@avanade.com::39468712-c8ba-4b35-bdd5-5fb12267142a" providerId="AD" clId="Web-{89AB5BF6-AA93-E575-476B-8397783832B3}" dt="2022-08-18T14:49:42.864" v="37"/>
          <ac:spMkLst>
            <pc:docMk/>
            <pc:sldMk cId="2832474540" sldId="2076138289"/>
            <ac:spMk id="231" creationId="{EE680C96-56B8-CE33-0C72-5BC253AED8A6}"/>
          </ac:spMkLst>
        </pc:spChg>
        <pc:spChg chg="mod">
          <ac:chgData name="Laura Hörger" userId="S::laura.hoerger@avanade.com::39468712-c8ba-4b35-bdd5-5fb12267142a" providerId="AD" clId="Web-{89AB5BF6-AA93-E575-476B-8397783832B3}" dt="2022-08-18T14:49:31.004" v="34"/>
          <ac:spMkLst>
            <pc:docMk/>
            <pc:sldMk cId="2832474540" sldId="2076138289"/>
            <ac:spMk id="232" creationId="{4E0C23ED-688D-231E-7E1D-3999E2BB8936}"/>
          </ac:spMkLst>
        </pc:spChg>
        <pc:spChg chg="mod">
          <ac:chgData name="Laura Hörger" userId="S::laura.hoerger@avanade.com::39468712-c8ba-4b35-bdd5-5fb12267142a" providerId="AD" clId="Web-{89AB5BF6-AA93-E575-476B-8397783832B3}" dt="2022-08-18T14:49:38.832" v="36"/>
          <ac:spMkLst>
            <pc:docMk/>
            <pc:sldMk cId="2832474540" sldId="2076138289"/>
            <ac:spMk id="233" creationId="{53B34F9B-FD36-2AA9-2CFA-F86D7FC0F823}"/>
          </ac:spMkLst>
        </pc:spChg>
        <pc:spChg chg="mod">
          <ac:chgData name="Laura Hörger" userId="S::laura.hoerger@avanade.com::39468712-c8ba-4b35-bdd5-5fb12267142a" providerId="AD" clId="Web-{89AB5BF6-AA93-E575-476B-8397783832B3}" dt="2022-08-18T14:49:33.535" v="35"/>
          <ac:spMkLst>
            <pc:docMk/>
            <pc:sldMk cId="2832474540" sldId="2076138289"/>
            <ac:spMk id="239" creationId="{B390104D-A6BE-7F9F-3411-751112B78A61}"/>
          </ac:spMkLst>
        </pc:spChg>
        <pc:spChg chg="mod">
          <ac:chgData name="Laura Hörger" userId="S::laura.hoerger@avanade.com::39468712-c8ba-4b35-bdd5-5fb12267142a" providerId="AD" clId="Web-{89AB5BF6-AA93-E575-476B-8397783832B3}" dt="2022-08-18T14:49:50.411" v="39"/>
          <ac:spMkLst>
            <pc:docMk/>
            <pc:sldMk cId="2832474540" sldId="2076138289"/>
            <ac:spMk id="243" creationId="{87376813-BC60-E31F-A846-237C31FF7376}"/>
          </ac:spMkLst>
        </pc:spChg>
        <pc:picChg chg="add del mod">
          <ac:chgData name="Laura Hörger" userId="S::laura.hoerger@avanade.com::39468712-c8ba-4b35-bdd5-5fb12267142a" providerId="AD" clId="Web-{89AB5BF6-AA93-E575-476B-8397783832B3}" dt="2022-08-18T13:41:26.752" v="2"/>
          <ac:picMkLst>
            <pc:docMk/>
            <pc:sldMk cId="2832474540" sldId="2076138289"/>
            <ac:picMk id="2" creationId="{21152CC9-8AF1-1753-736F-0759C9EB3F33}"/>
          </ac:picMkLst>
        </pc:picChg>
        <pc:cxnChg chg="mod">
          <ac:chgData name="Laura Hörger" userId="S::laura.hoerger@avanade.com::39468712-c8ba-4b35-bdd5-5fb12267142a" providerId="AD" clId="Web-{89AB5BF6-AA93-E575-476B-8397783832B3}" dt="2022-08-18T14:49:14.582" v="32"/>
          <ac:cxnSpMkLst>
            <pc:docMk/>
            <pc:sldMk cId="2832474540" sldId="2076138289"/>
            <ac:cxnSpMk id="236" creationId="{7E56702A-235E-103C-1FF2-E4C54CB5C564}"/>
          </ac:cxnSpMkLst>
        </pc:cxnChg>
        <pc:cxnChg chg="mod">
          <ac:chgData name="Laura Hörger" userId="S::laura.hoerger@avanade.com::39468712-c8ba-4b35-bdd5-5fb12267142a" providerId="AD" clId="Web-{89AB5BF6-AA93-E575-476B-8397783832B3}" dt="2022-08-18T14:54:22.544" v="59" actId="1076"/>
          <ac:cxnSpMkLst>
            <pc:docMk/>
            <pc:sldMk cId="2832474540" sldId="2076138289"/>
            <ac:cxnSpMk id="245" creationId="{66C22A80-523F-3CE8-E2BB-F1179E1C493B}"/>
          </ac:cxnSpMkLst>
        </pc:cxnChg>
      </pc:sldChg>
      <pc:sldChg chg="addSp delSp modSp del">
        <pc:chgData name="Laura Hörger" userId="S::laura.hoerger@avanade.com::39468712-c8ba-4b35-bdd5-5fb12267142a" providerId="AD" clId="Web-{89AB5BF6-AA93-E575-476B-8397783832B3}" dt="2022-08-18T13:42:28.836" v="11"/>
        <pc:sldMkLst>
          <pc:docMk/>
          <pc:sldMk cId="472381670" sldId="2076138290"/>
        </pc:sldMkLst>
        <pc:spChg chg="del">
          <ac:chgData name="Laura Hörger" userId="S::laura.hoerger@avanade.com::39468712-c8ba-4b35-bdd5-5fb12267142a" providerId="AD" clId="Web-{89AB5BF6-AA93-E575-476B-8397783832B3}" dt="2022-08-18T13:42:19.569" v="8"/>
          <ac:spMkLst>
            <pc:docMk/>
            <pc:sldMk cId="472381670" sldId="2076138290"/>
            <ac:spMk id="2" creationId="{0208AC5D-2971-169E-5068-776915AC6AEE}"/>
          </ac:spMkLst>
        </pc:spChg>
        <pc:picChg chg="add del mod">
          <ac:chgData name="Laura Hörger" userId="S::laura.hoerger@avanade.com::39468712-c8ba-4b35-bdd5-5fb12267142a" providerId="AD" clId="Web-{89AB5BF6-AA93-E575-476B-8397783832B3}" dt="2022-08-18T13:42:22.992" v="10"/>
          <ac:picMkLst>
            <pc:docMk/>
            <pc:sldMk cId="472381670" sldId="2076138290"/>
            <ac:picMk id="4" creationId="{E9C5F334-8D7E-2539-0B88-B22A3C118178}"/>
          </ac:picMkLst>
        </pc:picChg>
      </pc:sldChg>
      <pc:sldChg chg="modNotes">
        <pc:chgData name="Laura Hörger" userId="S::laura.hoerger@avanade.com::39468712-c8ba-4b35-bdd5-5fb12267142a" providerId="AD" clId="Web-{89AB5BF6-AA93-E575-476B-8397783832B3}" dt="2022-08-18T13:42:50.041" v="13"/>
        <pc:sldMkLst>
          <pc:docMk/>
          <pc:sldMk cId="2289496065" sldId="2076138291"/>
        </pc:sldMkLst>
      </pc:sldChg>
      <pc:sldChg chg="delSp modSp">
        <pc:chgData name="Laura Hörger" userId="S::laura.hoerger@avanade.com::39468712-c8ba-4b35-bdd5-5fb12267142a" providerId="AD" clId="Web-{89AB5BF6-AA93-E575-476B-8397783832B3}" dt="2022-08-18T14:53:08.104" v="56"/>
        <pc:sldMkLst>
          <pc:docMk/>
          <pc:sldMk cId="560022374" sldId="2076138294"/>
        </pc:sldMkLst>
        <pc:picChg chg="del mod">
          <ac:chgData name="Laura Hörger" userId="S::laura.hoerger@avanade.com::39468712-c8ba-4b35-bdd5-5fb12267142a" providerId="AD" clId="Web-{89AB5BF6-AA93-E575-476B-8397783832B3}" dt="2022-08-18T14:53:08.104" v="56"/>
          <ac:picMkLst>
            <pc:docMk/>
            <pc:sldMk cId="560022374" sldId="2076138294"/>
            <ac:picMk id="68" creationId="{EC302AEF-6751-4391-0B5A-6168A5F54375}"/>
          </ac:picMkLst>
        </pc:picChg>
        <pc:picChg chg="mod">
          <ac:chgData name="Laura Hörger" userId="S::laura.hoerger@avanade.com::39468712-c8ba-4b35-bdd5-5fb12267142a" providerId="AD" clId="Web-{89AB5BF6-AA93-E575-476B-8397783832B3}" dt="2022-08-18T14:51:19.460" v="52" actId="1076"/>
          <ac:picMkLst>
            <pc:docMk/>
            <pc:sldMk cId="560022374" sldId="2076138294"/>
            <ac:picMk id="6156" creationId="{7FB9C44A-7694-049F-A423-5F4E349B3DDC}"/>
          </ac:picMkLst>
        </pc:picChg>
      </pc:sldChg>
      <pc:sldChg chg="addSp delSp modSp">
        <pc:chgData name="Laura Hörger" userId="S::laura.hoerger@avanade.com::39468712-c8ba-4b35-bdd5-5fb12267142a" providerId="AD" clId="Web-{89AB5BF6-AA93-E575-476B-8397783832B3}" dt="2022-08-18T14:14:59.738" v="20"/>
        <pc:sldMkLst>
          <pc:docMk/>
          <pc:sldMk cId="2099580729" sldId="2076138295"/>
        </pc:sldMkLst>
        <pc:picChg chg="add del mod">
          <ac:chgData name="Laura Hörger" userId="S::laura.hoerger@avanade.com::39468712-c8ba-4b35-bdd5-5fb12267142a" providerId="AD" clId="Web-{89AB5BF6-AA93-E575-476B-8397783832B3}" dt="2022-08-18T14:14:59.738" v="20"/>
          <ac:picMkLst>
            <pc:docMk/>
            <pc:sldMk cId="2099580729" sldId="2076138295"/>
            <ac:picMk id="2" creationId="{91C0F151-1B40-15EE-B9EF-EAE8E44ABB59}"/>
          </ac:picMkLst>
        </pc:picChg>
      </pc:sldChg>
      <pc:sldChg chg="new del">
        <pc:chgData name="Laura Hörger" userId="S::laura.hoerger@avanade.com::39468712-c8ba-4b35-bdd5-5fb12267142a" providerId="AD" clId="Web-{89AB5BF6-AA93-E575-476B-8397783832B3}" dt="2022-08-18T13:41:51.301" v="5"/>
        <pc:sldMkLst>
          <pc:docMk/>
          <pc:sldMk cId="3517959458" sldId="2076138298"/>
        </pc:sldMkLst>
      </pc:sldChg>
      <pc:sldChg chg="add">
        <pc:chgData name="Laura Hörger" userId="S::laura.hoerger@avanade.com::39468712-c8ba-4b35-bdd5-5fb12267142a" providerId="AD" clId="Web-{89AB5BF6-AA93-E575-476B-8397783832B3}" dt="2022-08-18T13:41:44.238" v="4"/>
        <pc:sldMkLst>
          <pc:docMk/>
          <pc:sldMk cId="1842470608" sldId="2076138299"/>
        </pc:sldMkLst>
      </pc:sldChg>
      <pc:sldChg chg="modSp add mod ord modShow">
        <pc:chgData name="Laura Hörger" userId="S::laura.hoerger@avanade.com::39468712-c8ba-4b35-bdd5-5fb12267142a" providerId="AD" clId="Web-{89AB5BF6-AA93-E575-476B-8397783832B3}" dt="2022-08-18T14:53:41.527" v="58" actId="1076"/>
        <pc:sldMkLst>
          <pc:docMk/>
          <pc:sldMk cId="3474886395" sldId="2076138300"/>
        </pc:sldMkLst>
        <pc:picChg chg="mod">
          <ac:chgData name="Laura Hörger" userId="S::laura.hoerger@avanade.com::39468712-c8ba-4b35-bdd5-5fb12267142a" providerId="AD" clId="Web-{89AB5BF6-AA93-E575-476B-8397783832B3}" dt="2022-08-18T14:53:41.527" v="58" actId="1076"/>
          <ac:picMkLst>
            <pc:docMk/>
            <pc:sldMk cId="3474886395" sldId="2076138300"/>
            <ac:picMk id="3074" creationId="{829003CD-93BB-35B4-B578-36AB56862D07}"/>
          </ac:picMkLst>
        </pc:picChg>
      </pc:sldChg>
      <pc:sldChg chg="add">
        <pc:chgData name="Laura Hörger" userId="S::laura.hoerger@avanade.com::39468712-c8ba-4b35-bdd5-5fb12267142a" providerId="AD" clId="Web-{89AB5BF6-AA93-E575-476B-8397783832B3}" dt="2022-08-18T13:42:39.384" v="12"/>
        <pc:sldMkLst>
          <pc:docMk/>
          <pc:sldMk cId="2359225560" sldId="2076138301"/>
        </pc:sldMkLst>
      </pc:sldChg>
      <pc:sldChg chg="new del">
        <pc:chgData name="Laura Hörger" userId="S::laura.hoerger@avanade.com::39468712-c8ba-4b35-bdd5-5fb12267142a" providerId="AD" clId="Web-{89AB5BF6-AA93-E575-476B-8397783832B3}" dt="2022-08-18T14:15:08.051" v="23"/>
        <pc:sldMkLst>
          <pc:docMk/>
          <pc:sldMk cId="3212047880" sldId="2076138302"/>
        </pc:sldMkLst>
      </pc:sldChg>
      <pc:sldChg chg="add ord">
        <pc:chgData name="Laura Hörger" userId="S::laura.hoerger@avanade.com::39468712-c8ba-4b35-bdd5-5fb12267142a" providerId="AD" clId="Web-{89AB5BF6-AA93-E575-476B-8397783832B3}" dt="2022-08-18T14:14:33.518" v="17"/>
        <pc:sldMkLst>
          <pc:docMk/>
          <pc:sldMk cId="3455743740" sldId="2076138303"/>
        </pc:sldMkLst>
      </pc:sldChg>
      <pc:sldChg chg="delSp add ord">
        <pc:chgData name="Laura Hörger" userId="S::laura.hoerger@avanade.com::39468712-c8ba-4b35-bdd5-5fb12267142a" providerId="AD" clId="Web-{89AB5BF6-AA93-E575-476B-8397783832B3}" dt="2022-08-18T14:53:05.854" v="55"/>
        <pc:sldMkLst>
          <pc:docMk/>
          <pc:sldMk cId="2849052697" sldId="2076138304"/>
        </pc:sldMkLst>
        <pc:picChg chg="del">
          <ac:chgData name="Laura Hörger" userId="S::laura.hoerger@avanade.com::39468712-c8ba-4b35-bdd5-5fb12267142a" providerId="AD" clId="Web-{89AB5BF6-AA93-E575-476B-8397783832B3}" dt="2022-08-18T14:53:05.854" v="55"/>
          <ac:picMkLst>
            <pc:docMk/>
            <pc:sldMk cId="2849052697" sldId="2076138304"/>
            <ac:picMk id="94" creationId="{8F7F3C48-3A2B-1E91-BAA0-891F8D4D7C13}"/>
          </ac:picMkLst>
        </pc:picChg>
      </pc:sldChg>
      <pc:sldChg chg="add ord">
        <pc:chgData name="Laura Hörger" userId="S::laura.hoerger@avanade.com::39468712-c8ba-4b35-bdd5-5fb12267142a" providerId="AD" clId="Web-{89AB5BF6-AA93-E575-476B-8397783832B3}" dt="2022-08-18T15:09:15.774" v="61"/>
        <pc:sldMkLst>
          <pc:docMk/>
          <pc:sldMk cId="2235677354" sldId="2076138305"/>
        </pc:sldMkLst>
      </pc:sldChg>
    </pc:docChg>
  </pc:docChgLst>
  <pc:docChgLst>
    <pc:chgData name="Laura Hörger" userId="S::laura.hoerger@avanade.com::39468712-c8ba-4b35-bdd5-5fb12267142a" providerId="AD" clId="Web-{78EC5FA4-B882-0B07-E309-D696EBD92FEC}"/>
    <pc:docChg chg="addSld delSld modSld sldOrd">
      <pc:chgData name="Laura Hörger" userId="S::laura.hoerger@avanade.com::39468712-c8ba-4b35-bdd5-5fb12267142a" providerId="AD" clId="Web-{78EC5FA4-B882-0B07-E309-D696EBD92FEC}" dt="2022-08-23T12:22:38.915" v="499"/>
      <pc:docMkLst>
        <pc:docMk/>
      </pc:docMkLst>
      <pc:sldChg chg="addSp delSp modSp ord">
        <pc:chgData name="Laura Hörger" userId="S::laura.hoerger@avanade.com::39468712-c8ba-4b35-bdd5-5fb12267142a" providerId="AD" clId="Web-{78EC5FA4-B882-0B07-E309-D696EBD92FEC}" dt="2022-08-23T12:22:38.915" v="499"/>
        <pc:sldMkLst>
          <pc:docMk/>
          <pc:sldMk cId="1428694156" sldId="2076138296"/>
        </pc:sldMkLst>
        <pc:spChg chg="del">
          <ac:chgData name="Laura Hörger" userId="S::laura.hoerger@avanade.com::39468712-c8ba-4b35-bdd5-5fb12267142a" providerId="AD" clId="Web-{78EC5FA4-B882-0B07-E309-D696EBD92FEC}" dt="2022-08-23T11:43:06.732" v="6"/>
          <ac:spMkLst>
            <pc:docMk/>
            <pc:sldMk cId="1428694156" sldId="2076138296"/>
            <ac:spMk id="2" creationId="{63D473BC-6AFA-7B2D-951E-BB370E7D479E}"/>
          </ac:spMkLst>
        </pc:spChg>
        <pc:spChg chg="mod">
          <ac:chgData name="Laura Hörger" userId="S::laura.hoerger@avanade.com::39468712-c8ba-4b35-bdd5-5fb12267142a" providerId="AD" clId="Web-{78EC5FA4-B882-0B07-E309-D696EBD92FEC}" dt="2022-08-23T11:41:03.353" v="5" actId="20577"/>
          <ac:spMkLst>
            <pc:docMk/>
            <pc:sldMk cId="1428694156" sldId="2076138296"/>
            <ac:spMk id="3" creationId="{2C0F9665-2401-D542-3558-CA433C17068C}"/>
          </ac:spMkLst>
        </pc:spChg>
        <pc:picChg chg="add del mod">
          <ac:chgData name="Laura Hörger" userId="S::laura.hoerger@avanade.com::39468712-c8ba-4b35-bdd5-5fb12267142a" providerId="AD" clId="Web-{78EC5FA4-B882-0B07-E309-D696EBD92FEC}" dt="2022-08-23T11:43:13.295" v="10"/>
          <ac:picMkLst>
            <pc:docMk/>
            <pc:sldMk cId="1428694156" sldId="2076138296"/>
            <ac:picMk id="4" creationId="{F7392EB0-7A93-9F49-BB13-7CF729F3AD93}"/>
          </ac:picMkLst>
        </pc:picChg>
        <pc:picChg chg="add del mod">
          <ac:chgData name="Laura Hörger" userId="S::laura.hoerger@avanade.com::39468712-c8ba-4b35-bdd5-5fb12267142a" providerId="AD" clId="Web-{78EC5FA4-B882-0B07-E309-D696EBD92FEC}" dt="2022-08-23T11:44:22.360" v="17"/>
          <ac:picMkLst>
            <pc:docMk/>
            <pc:sldMk cId="1428694156" sldId="2076138296"/>
            <ac:picMk id="5" creationId="{060C9434-BCE9-07F7-A4AD-5552C51E0547}"/>
          </ac:picMkLst>
        </pc:picChg>
        <pc:picChg chg="add del mod">
          <ac:chgData name="Laura Hörger" userId="S::laura.hoerger@avanade.com::39468712-c8ba-4b35-bdd5-5fb12267142a" providerId="AD" clId="Web-{78EC5FA4-B882-0B07-E309-D696EBD92FEC}" dt="2022-08-23T11:46:24.676" v="25"/>
          <ac:picMkLst>
            <pc:docMk/>
            <pc:sldMk cId="1428694156" sldId="2076138296"/>
            <ac:picMk id="6" creationId="{2E016C05-F9E5-1240-1B8A-E8750AAA1DE2}"/>
          </ac:picMkLst>
        </pc:picChg>
        <pc:picChg chg="add mod">
          <ac:chgData name="Laura Hörger" userId="S::laura.hoerger@avanade.com::39468712-c8ba-4b35-bdd5-5fb12267142a" providerId="AD" clId="Web-{78EC5FA4-B882-0B07-E309-D696EBD92FEC}" dt="2022-08-23T11:46:42.739" v="32" actId="1076"/>
          <ac:picMkLst>
            <pc:docMk/>
            <pc:sldMk cId="1428694156" sldId="2076138296"/>
            <ac:picMk id="7" creationId="{553DEF8E-277D-6DAC-F18F-6959E65CAA75}"/>
          </ac:picMkLst>
        </pc:picChg>
      </pc:sldChg>
      <pc:sldChg chg="modSp new ord">
        <pc:chgData name="Laura Hörger" userId="S::laura.hoerger@avanade.com::39468712-c8ba-4b35-bdd5-5fb12267142a" providerId="AD" clId="Web-{78EC5FA4-B882-0B07-E309-D696EBD92FEC}" dt="2022-08-23T12:21:25.522" v="497"/>
        <pc:sldMkLst>
          <pc:docMk/>
          <pc:sldMk cId="238456035" sldId="2076138306"/>
        </pc:sldMkLst>
        <pc:spChg chg="mod">
          <ac:chgData name="Laura Hörger" userId="S::laura.hoerger@avanade.com::39468712-c8ba-4b35-bdd5-5fb12267142a" providerId="AD" clId="Web-{78EC5FA4-B882-0B07-E309-D696EBD92FEC}" dt="2022-08-23T11:56:44.726" v="109" actId="20577"/>
          <ac:spMkLst>
            <pc:docMk/>
            <pc:sldMk cId="238456035" sldId="2076138306"/>
            <ac:spMk id="2" creationId="{0D7890F3-6A09-7DF1-9164-BE0FADBD6B60}"/>
          </ac:spMkLst>
        </pc:spChg>
        <pc:spChg chg="mod">
          <ac:chgData name="Laura Hörger" userId="S::laura.hoerger@avanade.com::39468712-c8ba-4b35-bdd5-5fb12267142a" providerId="AD" clId="Web-{78EC5FA4-B882-0B07-E309-D696EBD92FEC}" dt="2022-08-23T11:50:22.386" v="36" actId="20577"/>
          <ac:spMkLst>
            <pc:docMk/>
            <pc:sldMk cId="238456035" sldId="2076138306"/>
            <ac:spMk id="3" creationId="{F7F4486B-200A-106D-0D60-3CF751775A7A}"/>
          </ac:spMkLst>
        </pc:spChg>
      </pc:sldChg>
      <pc:sldChg chg="addSp delSp modSp new">
        <pc:chgData name="Laura Hörger" userId="S::laura.hoerger@avanade.com::39468712-c8ba-4b35-bdd5-5fb12267142a" providerId="AD" clId="Web-{78EC5FA4-B882-0B07-E309-D696EBD92FEC}" dt="2022-08-23T11:54:05.925" v="92" actId="14100"/>
        <pc:sldMkLst>
          <pc:docMk/>
          <pc:sldMk cId="2740274388" sldId="2076138307"/>
        </pc:sldMkLst>
        <pc:spChg chg="del">
          <ac:chgData name="Laura Hörger" userId="S::laura.hoerger@avanade.com::39468712-c8ba-4b35-bdd5-5fb12267142a" providerId="AD" clId="Web-{78EC5FA4-B882-0B07-E309-D696EBD92FEC}" dt="2022-08-23T11:53:58.143" v="88"/>
          <ac:spMkLst>
            <pc:docMk/>
            <pc:sldMk cId="2740274388" sldId="2076138307"/>
            <ac:spMk id="2" creationId="{06CAFDF2-C7AB-DAE6-C966-94223F40FF14}"/>
          </ac:spMkLst>
        </pc:spChg>
        <pc:spChg chg="add mod">
          <ac:chgData name="Laura Hörger" userId="S::laura.hoerger@avanade.com::39468712-c8ba-4b35-bdd5-5fb12267142a" providerId="AD" clId="Web-{78EC5FA4-B882-0B07-E309-D696EBD92FEC}" dt="2022-08-23T11:54:05.925" v="92" actId="14100"/>
          <ac:spMkLst>
            <pc:docMk/>
            <pc:sldMk cId="2740274388" sldId="2076138307"/>
            <ac:spMk id="4" creationId="{E7F21673-EBA9-3709-3029-6C895711747D}"/>
          </ac:spMkLst>
        </pc:spChg>
      </pc:sldChg>
      <pc:sldChg chg="addSp delSp modSp new ord">
        <pc:chgData name="Laura Hörger" userId="S::laura.hoerger@avanade.com::39468712-c8ba-4b35-bdd5-5fb12267142a" providerId="AD" clId="Web-{78EC5FA4-B882-0B07-E309-D696EBD92FEC}" dt="2022-08-23T12:22:19.008" v="498"/>
        <pc:sldMkLst>
          <pc:docMk/>
          <pc:sldMk cId="1425088627" sldId="2076138308"/>
        </pc:sldMkLst>
        <pc:spChg chg="del">
          <ac:chgData name="Laura Hörger" userId="S::laura.hoerger@avanade.com::39468712-c8ba-4b35-bdd5-5fb12267142a" providerId="AD" clId="Web-{78EC5FA4-B882-0B07-E309-D696EBD92FEC}" dt="2022-08-23T11:57:21.509" v="122"/>
          <ac:spMkLst>
            <pc:docMk/>
            <pc:sldMk cId="1425088627" sldId="2076138308"/>
            <ac:spMk id="2" creationId="{ADFD038B-4ED1-C8EC-C257-B59F9C92EEB7}"/>
          </ac:spMkLst>
        </pc:spChg>
        <pc:spChg chg="mod">
          <ac:chgData name="Laura Hörger" userId="S::laura.hoerger@avanade.com::39468712-c8ba-4b35-bdd5-5fb12267142a" providerId="AD" clId="Web-{78EC5FA4-B882-0B07-E309-D696EBD92FEC}" dt="2022-08-23T11:57:06.680" v="121" actId="20577"/>
          <ac:spMkLst>
            <pc:docMk/>
            <pc:sldMk cId="1425088627" sldId="2076138308"/>
            <ac:spMk id="3" creationId="{59382DAE-256D-3D11-44B7-A6C5B0FB0D89}"/>
          </ac:spMkLst>
        </pc:spChg>
        <pc:picChg chg="add mod ord">
          <ac:chgData name="Laura Hörger" userId="S::laura.hoerger@avanade.com::39468712-c8ba-4b35-bdd5-5fb12267142a" providerId="AD" clId="Web-{78EC5FA4-B882-0B07-E309-D696EBD92FEC}" dt="2022-08-23T11:57:21.509" v="122"/>
          <ac:picMkLst>
            <pc:docMk/>
            <pc:sldMk cId="1425088627" sldId="2076138308"/>
            <ac:picMk id="4" creationId="{3CF7E8DF-F30C-B2A2-624C-AC6E33562B70}"/>
          </ac:picMkLst>
        </pc:picChg>
      </pc:sldChg>
      <pc:sldChg chg="modSp new">
        <pc:chgData name="Laura Hörger" userId="S::laura.hoerger@avanade.com::39468712-c8ba-4b35-bdd5-5fb12267142a" providerId="AD" clId="Web-{78EC5FA4-B882-0B07-E309-D696EBD92FEC}" dt="2022-08-23T12:00:29.765" v="292" actId="20577"/>
        <pc:sldMkLst>
          <pc:docMk/>
          <pc:sldMk cId="91423783" sldId="2076138309"/>
        </pc:sldMkLst>
        <pc:spChg chg="mod">
          <ac:chgData name="Laura Hörger" userId="S::laura.hoerger@avanade.com::39468712-c8ba-4b35-bdd5-5fb12267142a" providerId="AD" clId="Web-{78EC5FA4-B882-0B07-E309-D696EBD92FEC}" dt="2022-08-23T12:00:29.765" v="292" actId="20577"/>
          <ac:spMkLst>
            <pc:docMk/>
            <pc:sldMk cId="91423783" sldId="2076138309"/>
            <ac:spMk id="2" creationId="{8FDE0941-04C7-AC01-EBDB-FD1338E0BAAF}"/>
          </ac:spMkLst>
        </pc:spChg>
        <pc:spChg chg="mod">
          <ac:chgData name="Laura Hörger" userId="S::laura.hoerger@avanade.com::39468712-c8ba-4b35-bdd5-5fb12267142a" providerId="AD" clId="Web-{78EC5FA4-B882-0B07-E309-D696EBD92FEC}" dt="2022-08-23T11:57:42.416" v="132" actId="20577"/>
          <ac:spMkLst>
            <pc:docMk/>
            <pc:sldMk cId="91423783" sldId="2076138309"/>
            <ac:spMk id="3" creationId="{2D3253F6-4F3A-42F8-00DF-B596751B2ED3}"/>
          </ac:spMkLst>
        </pc:spChg>
      </pc:sldChg>
      <pc:sldChg chg="modSp new">
        <pc:chgData name="Laura Hörger" userId="S::laura.hoerger@avanade.com::39468712-c8ba-4b35-bdd5-5fb12267142a" providerId="AD" clId="Web-{78EC5FA4-B882-0B07-E309-D696EBD92FEC}" dt="2022-08-23T12:03:21.489" v="450" actId="20577"/>
        <pc:sldMkLst>
          <pc:docMk/>
          <pc:sldMk cId="1846032706" sldId="2076138310"/>
        </pc:sldMkLst>
        <pc:spChg chg="mod">
          <ac:chgData name="Laura Hörger" userId="S::laura.hoerger@avanade.com::39468712-c8ba-4b35-bdd5-5fb12267142a" providerId="AD" clId="Web-{78EC5FA4-B882-0B07-E309-D696EBD92FEC}" dt="2022-08-23T12:03:21.489" v="450" actId="20577"/>
          <ac:spMkLst>
            <pc:docMk/>
            <pc:sldMk cId="1846032706" sldId="2076138310"/>
            <ac:spMk id="2" creationId="{9F3FD481-7117-69C9-D70A-743BA347A79C}"/>
          </ac:spMkLst>
        </pc:spChg>
        <pc:spChg chg="mod">
          <ac:chgData name="Laura Hörger" userId="S::laura.hoerger@avanade.com::39468712-c8ba-4b35-bdd5-5fb12267142a" providerId="AD" clId="Web-{78EC5FA4-B882-0B07-E309-D696EBD92FEC}" dt="2022-08-23T12:00:55.969" v="310" actId="20577"/>
          <ac:spMkLst>
            <pc:docMk/>
            <pc:sldMk cId="1846032706" sldId="2076138310"/>
            <ac:spMk id="3" creationId="{28FC481E-9FA4-5508-660D-0BF75577F10F}"/>
          </ac:spMkLst>
        </pc:spChg>
      </pc:sldChg>
      <pc:sldChg chg="modSp new">
        <pc:chgData name="Laura Hörger" userId="S::laura.hoerger@avanade.com::39468712-c8ba-4b35-bdd5-5fb12267142a" providerId="AD" clId="Web-{78EC5FA4-B882-0B07-E309-D696EBD92FEC}" dt="2022-08-23T12:03:36.645" v="476" actId="20577"/>
        <pc:sldMkLst>
          <pc:docMk/>
          <pc:sldMk cId="1005361009" sldId="2076138311"/>
        </pc:sldMkLst>
        <pc:spChg chg="mod">
          <ac:chgData name="Laura Hörger" userId="S::laura.hoerger@avanade.com::39468712-c8ba-4b35-bdd5-5fb12267142a" providerId="AD" clId="Web-{78EC5FA4-B882-0B07-E309-D696EBD92FEC}" dt="2022-08-23T12:03:36.645" v="476" actId="20577"/>
          <ac:spMkLst>
            <pc:docMk/>
            <pc:sldMk cId="1005361009" sldId="2076138311"/>
            <ac:spMk id="3" creationId="{3FE2B76B-22F7-C8D7-E4EA-6666C12F5D2F}"/>
          </ac:spMkLst>
        </pc:spChg>
      </pc:sldChg>
      <pc:sldChg chg="modSp add ord replId">
        <pc:chgData name="Laura Hörger" userId="S::laura.hoerger@avanade.com::39468712-c8ba-4b35-bdd5-5fb12267142a" providerId="AD" clId="Web-{78EC5FA4-B882-0B07-E309-D696EBD92FEC}" dt="2022-08-23T12:19:40.363" v="481" actId="20577"/>
        <pc:sldMkLst>
          <pc:docMk/>
          <pc:sldMk cId="143511014" sldId="2076138312"/>
        </pc:sldMkLst>
        <pc:spChg chg="mod">
          <ac:chgData name="Laura Hörger" userId="S::laura.hoerger@avanade.com::39468712-c8ba-4b35-bdd5-5fb12267142a" providerId="AD" clId="Web-{78EC5FA4-B882-0B07-E309-D696EBD92FEC}" dt="2022-08-23T12:19:40.363" v="481" actId="20577"/>
          <ac:spMkLst>
            <pc:docMk/>
            <pc:sldMk cId="143511014" sldId="2076138312"/>
            <ac:spMk id="2" creationId="{1066C83F-68C6-3090-4118-DFA0317CC549}"/>
          </ac:spMkLst>
        </pc:spChg>
      </pc:sldChg>
      <pc:sldChg chg="addSp delSp modSp add replId">
        <pc:chgData name="Laura Hörger" userId="S::laura.hoerger@avanade.com::39468712-c8ba-4b35-bdd5-5fb12267142a" providerId="AD" clId="Web-{78EC5FA4-B882-0B07-E309-D696EBD92FEC}" dt="2022-08-23T12:20:00.785" v="488"/>
        <pc:sldMkLst>
          <pc:docMk/>
          <pc:sldMk cId="2138550254" sldId="2076138313"/>
        </pc:sldMkLst>
        <pc:spChg chg="del mod">
          <ac:chgData name="Laura Hörger" userId="S::laura.hoerger@avanade.com::39468712-c8ba-4b35-bdd5-5fb12267142a" providerId="AD" clId="Web-{78EC5FA4-B882-0B07-E309-D696EBD92FEC}" dt="2022-08-23T12:19:46.254" v="484"/>
          <ac:spMkLst>
            <pc:docMk/>
            <pc:sldMk cId="2138550254" sldId="2076138313"/>
            <ac:spMk id="2" creationId="{1066C83F-68C6-3090-4118-DFA0317CC549}"/>
          </ac:spMkLst>
        </pc:spChg>
        <pc:picChg chg="add mod ord modCrop">
          <ac:chgData name="Laura Hörger" userId="S::laura.hoerger@avanade.com::39468712-c8ba-4b35-bdd5-5fb12267142a" providerId="AD" clId="Web-{78EC5FA4-B882-0B07-E309-D696EBD92FEC}" dt="2022-08-23T12:20:00.785" v="488"/>
          <ac:picMkLst>
            <pc:docMk/>
            <pc:sldMk cId="2138550254" sldId="2076138313"/>
            <ac:picMk id="4" creationId="{5FD7543E-7A20-9CBE-8FDA-C3D3FB35A301}"/>
          </ac:picMkLst>
        </pc:picChg>
      </pc:sldChg>
      <pc:sldChg chg="add replId">
        <pc:chgData name="Laura Hörger" userId="S::laura.hoerger@avanade.com::39468712-c8ba-4b35-bdd5-5fb12267142a" providerId="AD" clId="Web-{78EC5FA4-B882-0B07-E309-D696EBD92FEC}" dt="2022-08-23T12:20:48.787" v="490"/>
        <pc:sldMkLst>
          <pc:docMk/>
          <pc:sldMk cId="4125459986" sldId="2076138314"/>
        </pc:sldMkLst>
      </pc:sldChg>
      <pc:sldChg chg="add del replId">
        <pc:chgData name="Laura Hörger" userId="S::laura.hoerger@avanade.com::39468712-c8ba-4b35-bdd5-5fb12267142a" providerId="AD" clId="Web-{78EC5FA4-B882-0B07-E309-D696EBD92FEC}" dt="2022-08-23T12:21:17.881" v="496"/>
        <pc:sldMkLst>
          <pc:docMk/>
          <pc:sldMk cId="2935820869" sldId="2076138315"/>
        </pc:sldMkLst>
      </pc:sldChg>
      <pc:sldChg chg="add ord replId">
        <pc:chgData name="Laura Hörger" userId="S::laura.hoerger@avanade.com::39468712-c8ba-4b35-bdd5-5fb12267142a" providerId="AD" clId="Web-{78EC5FA4-B882-0B07-E309-D696EBD92FEC}" dt="2022-08-23T12:21:11.069" v="495"/>
        <pc:sldMkLst>
          <pc:docMk/>
          <pc:sldMk cId="3691408749" sldId="2076138316"/>
        </pc:sldMkLst>
      </pc:sldChg>
      <pc:sldChg chg="add ord replId">
        <pc:chgData name="Laura Hörger" userId="S::laura.hoerger@avanade.com::39468712-c8ba-4b35-bdd5-5fb12267142a" providerId="AD" clId="Web-{78EC5FA4-B882-0B07-E309-D696EBD92FEC}" dt="2022-08-23T12:21:06.787" v="494"/>
        <pc:sldMkLst>
          <pc:docMk/>
          <pc:sldMk cId="4142958243" sldId="2076138317"/>
        </pc:sldMkLst>
      </pc:sldChg>
    </pc:docChg>
  </pc:docChgLst>
  <pc:docChgLst>
    <pc:chgData name="Mojtaba Taslimitehrani" userId="S::m.taslimitehrani@avanade.com::2d319c6a-7427-4d25-8d37-843f6cc58293" providerId="AD" clId="Web-{16660893-DC85-3E45-19E1-B3F1DAF73B52}"/>
    <pc:docChg chg="addSld modSld">
      <pc:chgData name="Mojtaba Taslimitehrani" userId="S::m.taslimitehrani@avanade.com::2d319c6a-7427-4d25-8d37-843f6cc58293" providerId="AD" clId="Web-{16660893-DC85-3E45-19E1-B3F1DAF73B52}" dt="2022-08-24T08:43:30.118" v="45"/>
      <pc:docMkLst>
        <pc:docMk/>
      </pc:docMkLst>
      <pc:sldChg chg="delSp">
        <pc:chgData name="Mojtaba Taslimitehrani" userId="S::m.taslimitehrani@avanade.com::2d319c6a-7427-4d25-8d37-843f6cc58293" providerId="AD" clId="Web-{16660893-DC85-3E45-19E1-B3F1DAF73B52}" dt="2022-08-24T08:43:30.118" v="45"/>
        <pc:sldMkLst>
          <pc:docMk/>
          <pc:sldMk cId="3588732988" sldId="2076138251"/>
        </pc:sldMkLst>
        <pc:spChg chg="del">
          <ac:chgData name="Mojtaba Taslimitehrani" userId="S::m.taslimitehrani@avanade.com::2d319c6a-7427-4d25-8d37-843f6cc58293" providerId="AD" clId="Web-{16660893-DC85-3E45-19E1-B3F1DAF73B52}" dt="2022-08-24T08:43:30.118" v="45"/>
          <ac:spMkLst>
            <pc:docMk/>
            <pc:sldMk cId="3588732988" sldId="2076138251"/>
            <ac:spMk id="13" creationId="{013F794D-F2E7-72A3-7971-9FDC20021ED3}"/>
          </ac:spMkLst>
        </pc:spChg>
      </pc:sldChg>
      <pc:sldChg chg="modSp">
        <pc:chgData name="Mojtaba Taslimitehrani" userId="S::m.taslimitehrani@avanade.com::2d319c6a-7427-4d25-8d37-843f6cc58293" providerId="AD" clId="Web-{16660893-DC85-3E45-19E1-B3F1DAF73B52}" dt="2022-08-24T08:37:02.498" v="15" actId="20577"/>
        <pc:sldMkLst>
          <pc:docMk/>
          <pc:sldMk cId="3305655734" sldId="2076138264"/>
        </pc:sldMkLst>
        <pc:spChg chg="mod">
          <ac:chgData name="Mojtaba Taslimitehrani" userId="S::m.taslimitehrani@avanade.com::2d319c6a-7427-4d25-8d37-843f6cc58293" providerId="AD" clId="Web-{16660893-DC85-3E45-19E1-B3F1DAF73B52}" dt="2022-08-24T08:37:02.498" v="15" actId="20577"/>
          <ac:spMkLst>
            <pc:docMk/>
            <pc:sldMk cId="3305655734" sldId="2076138264"/>
            <ac:spMk id="10" creationId="{7E1BE5D1-5B68-89AC-CEE4-E1AD8FAF4ACE}"/>
          </ac:spMkLst>
        </pc:spChg>
      </pc:sldChg>
      <pc:sldChg chg="delSp modSp">
        <pc:chgData name="Mojtaba Taslimitehrani" userId="S::m.taslimitehrani@avanade.com::2d319c6a-7427-4d25-8d37-843f6cc58293" providerId="AD" clId="Web-{16660893-DC85-3E45-19E1-B3F1DAF73B52}" dt="2022-08-24T08:37:37.360" v="28" actId="20577"/>
        <pc:sldMkLst>
          <pc:docMk/>
          <pc:sldMk cId="2012423382" sldId="2076138276"/>
        </pc:sldMkLst>
        <pc:spChg chg="mod">
          <ac:chgData name="Mojtaba Taslimitehrani" userId="S::m.taslimitehrani@avanade.com::2d319c6a-7427-4d25-8d37-843f6cc58293" providerId="AD" clId="Web-{16660893-DC85-3E45-19E1-B3F1DAF73B52}" dt="2022-08-24T08:37:37.360" v="28" actId="20577"/>
          <ac:spMkLst>
            <pc:docMk/>
            <pc:sldMk cId="2012423382" sldId="2076138276"/>
            <ac:spMk id="10" creationId="{C828CDA4-6827-4A74-A441-65019CE37522}"/>
          </ac:spMkLst>
        </pc:spChg>
        <pc:picChg chg="del">
          <ac:chgData name="Mojtaba Taslimitehrani" userId="S::m.taslimitehrani@avanade.com::2d319c6a-7427-4d25-8d37-843f6cc58293" providerId="AD" clId="Web-{16660893-DC85-3E45-19E1-B3F1DAF73B52}" dt="2022-08-24T08:37:19.874" v="20"/>
          <ac:picMkLst>
            <pc:docMk/>
            <pc:sldMk cId="2012423382" sldId="2076138276"/>
            <ac:picMk id="13" creationId="{546EAF6F-AD88-4614-95B0-38C36F932EEB}"/>
          </ac:picMkLst>
        </pc:picChg>
        <pc:picChg chg="del">
          <ac:chgData name="Mojtaba Taslimitehrani" userId="S::m.taslimitehrani@avanade.com::2d319c6a-7427-4d25-8d37-843f6cc58293" providerId="AD" clId="Web-{16660893-DC85-3E45-19E1-B3F1DAF73B52}" dt="2022-08-24T08:37:19.874" v="19"/>
          <ac:picMkLst>
            <pc:docMk/>
            <pc:sldMk cId="2012423382" sldId="2076138276"/>
            <ac:picMk id="19" creationId="{B00C0ABF-BF26-ACB2-7034-1B72AD739673}"/>
          </ac:picMkLst>
        </pc:picChg>
        <pc:picChg chg="mod">
          <ac:chgData name="Mojtaba Taslimitehrani" userId="S::m.taslimitehrani@avanade.com::2d319c6a-7427-4d25-8d37-843f6cc58293" providerId="AD" clId="Web-{16660893-DC85-3E45-19E1-B3F1DAF73B52}" dt="2022-08-24T08:37:32.563" v="21" actId="1076"/>
          <ac:picMkLst>
            <pc:docMk/>
            <pc:sldMk cId="2012423382" sldId="2076138276"/>
            <ac:picMk id="25" creationId="{2EF8ACD7-0398-2363-C228-4F0BE78747BF}"/>
          </ac:picMkLst>
        </pc:picChg>
        <pc:picChg chg="mod">
          <ac:chgData name="Mojtaba Taslimitehrani" userId="S::m.taslimitehrani@avanade.com::2d319c6a-7427-4d25-8d37-843f6cc58293" providerId="AD" clId="Web-{16660893-DC85-3E45-19E1-B3F1DAF73B52}" dt="2022-08-24T08:37:32.563" v="22" actId="1076"/>
          <ac:picMkLst>
            <pc:docMk/>
            <pc:sldMk cId="2012423382" sldId="2076138276"/>
            <ac:picMk id="31" creationId="{E165A6C8-B7D7-0015-B4A0-7E80C8C21E89}"/>
          </ac:picMkLst>
        </pc:picChg>
        <pc:picChg chg="mod">
          <ac:chgData name="Mojtaba Taslimitehrani" userId="S::m.taslimitehrani@avanade.com::2d319c6a-7427-4d25-8d37-843f6cc58293" providerId="AD" clId="Web-{16660893-DC85-3E45-19E1-B3F1DAF73B52}" dt="2022-08-24T08:37:32.578" v="23" actId="1076"/>
          <ac:picMkLst>
            <pc:docMk/>
            <pc:sldMk cId="2012423382" sldId="2076138276"/>
            <ac:picMk id="33" creationId="{F6727FDB-907E-B9D1-CF3D-421760317A0F}"/>
          </ac:picMkLst>
        </pc:picChg>
        <pc:picChg chg="mod">
          <ac:chgData name="Mojtaba Taslimitehrani" userId="S::m.taslimitehrani@avanade.com::2d319c6a-7427-4d25-8d37-843f6cc58293" providerId="AD" clId="Web-{16660893-DC85-3E45-19E1-B3F1DAF73B52}" dt="2022-08-24T08:37:32.578" v="24" actId="1076"/>
          <ac:picMkLst>
            <pc:docMk/>
            <pc:sldMk cId="2012423382" sldId="2076138276"/>
            <ac:picMk id="35" creationId="{C40D1882-BDDA-9807-5D3E-355A27C0A479}"/>
          </ac:picMkLst>
        </pc:picChg>
        <pc:picChg chg="mod">
          <ac:chgData name="Mojtaba Taslimitehrani" userId="S::m.taslimitehrani@avanade.com::2d319c6a-7427-4d25-8d37-843f6cc58293" providerId="AD" clId="Web-{16660893-DC85-3E45-19E1-B3F1DAF73B52}" dt="2022-08-24T08:37:32.594" v="25" actId="1076"/>
          <ac:picMkLst>
            <pc:docMk/>
            <pc:sldMk cId="2012423382" sldId="2076138276"/>
            <ac:picMk id="37" creationId="{3F315B0A-B535-ED66-95C3-3AFD0D71F7DC}"/>
          </ac:picMkLst>
        </pc:picChg>
      </pc:sldChg>
      <pc:sldChg chg="modSp">
        <pc:chgData name="Mojtaba Taslimitehrani" userId="S::m.taslimitehrani@avanade.com::2d319c6a-7427-4d25-8d37-843f6cc58293" providerId="AD" clId="Web-{16660893-DC85-3E45-19E1-B3F1DAF73B52}" dt="2022-08-24T08:34:17.175" v="0" actId="20577"/>
        <pc:sldMkLst>
          <pc:docMk/>
          <pc:sldMk cId="2849158091" sldId="2076138283"/>
        </pc:sldMkLst>
        <pc:spChg chg="mod">
          <ac:chgData name="Mojtaba Taslimitehrani" userId="S::m.taslimitehrani@avanade.com::2d319c6a-7427-4d25-8d37-843f6cc58293" providerId="AD" clId="Web-{16660893-DC85-3E45-19E1-B3F1DAF73B52}" dt="2022-08-24T08:34:17.175" v="0" actId="20577"/>
          <ac:spMkLst>
            <pc:docMk/>
            <pc:sldMk cId="2849158091" sldId="2076138283"/>
            <ac:spMk id="2" creationId="{1066C83F-68C6-3090-4118-DFA0317CC549}"/>
          </ac:spMkLst>
        </pc:spChg>
      </pc:sldChg>
      <pc:sldChg chg="addSp delSp modSp add replId">
        <pc:chgData name="Mojtaba Taslimitehrani" userId="S::m.taslimitehrani@avanade.com::2d319c6a-7427-4d25-8d37-843f6cc58293" providerId="AD" clId="Web-{16660893-DC85-3E45-19E1-B3F1DAF73B52}" dt="2022-08-24T08:43:17.680" v="44" actId="20577"/>
        <pc:sldMkLst>
          <pc:docMk/>
          <pc:sldMk cId="3475136126" sldId="2076138325"/>
        </pc:sldMkLst>
        <pc:spChg chg="del">
          <ac:chgData name="Mojtaba Taslimitehrani" userId="S::m.taslimitehrani@avanade.com::2d319c6a-7427-4d25-8d37-843f6cc58293" providerId="AD" clId="Web-{16660893-DC85-3E45-19E1-B3F1DAF73B52}" dt="2022-08-24T08:42:29.176" v="36"/>
          <ac:spMkLst>
            <pc:docMk/>
            <pc:sldMk cId="3475136126" sldId="2076138325"/>
            <ac:spMk id="3" creationId="{6578AF98-DD32-4443-AFE5-519E84075324}"/>
          </ac:spMkLst>
        </pc:spChg>
        <pc:spChg chg="add del mod">
          <ac:chgData name="Mojtaba Taslimitehrani" userId="S::m.taslimitehrani@avanade.com::2d319c6a-7427-4d25-8d37-843f6cc58293" providerId="AD" clId="Web-{16660893-DC85-3E45-19E1-B3F1DAF73B52}" dt="2022-08-24T08:42:34.395" v="38"/>
          <ac:spMkLst>
            <pc:docMk/>
            <pc:sldMk cId="3475136126" sldId="2076138325"/>
            <ac:spMk id="4" creationId="{8E6B5474-E2A0-AF03-D52F-B18BF5007AEB}"/>
          </ac:spMkLst>
        </pc:spChg>
        <pc:spChg chg="mod">
          <ac:chgData name="Mojtaba Taslimitehrani" userId="S::m.taslimitehrani@avanade.com::2d319c6a-7427-4d25-8d37-843f6cc58293" providerId="AD" clId="Web-{16660893-DC85-3E45-19E1-B3F1DAF73B52}" dt="2022-08-24T08:43:17.680" v="44" actId="20577"/>
          <ac:spMkLst>
            <pc:docMk/>
            <pc:sldMk cId="3475136126" sldId="2076138325"/>
            <ac:spMk id="13" creationId="{013F794D-F2E7-72A3-7971-9FDC20021ED3}"/>
          </ac:spMkLst>
        </pc:spChg>
        <pc:spChg chg="del">
          <ac:chgData name="Mojtaba Taslimitehrani" userId="S::m.taslimitehrani@avanade.com::2d319c6a-7427-4d25-8d37-843f6cc58293" providerId="AD" clId="Web-{16660893-DC85-3E45-19E1-B3F1DAF73B52}" dt="2022-08-24T08:42:12.722" v="32"/>
          <ac:spMkLst>
            <pc:docMk/>
            <pc:sldMk cId="3475136126" sldId="2076138325"/>
            <ac:spMk id="21" creationId="{83835B93-F1F4-4B77-B594-B44D6B2CB67E}"/>
          </ac:spMkLst>
        </pc:spChg>
        <pc:grpChg chg="del">
          <ac:chgData name="Mojtaba Taslimitehrani" userId="S::m.taslimitehrani@avanade.com::2d319c6a-7427-4d25-8d37-843f6cc58293" providerId="AD" clId="Web-{16660893-DC85-3E45-19E1-B3F1DAF73B52}" dt="2022-08-24T08:42:12.722" v="33"/>
          <ac:grpSpMkLst>
            <pc:docMk/>
            <pc:sldMk cId="3475136126" sldId="2076138325"/>
            <ac:grpSpMk id="25" creationId="{AD771501-7961-4F7D-9D1C-89CA05446088}"/>
          </ac:grpSpMkLst>
        </pc:grpChg>
        <pc:grpChg chg="del">
          <ac:chgData name="Mojtaba Taslimitehrani" userId="S::m.taslimitehrani@avanade.com::2d319c6a-7427-4d25-8d37-843f6cc58293" providerId="AD" clId="Web-{16660893-DC85-3E45-19E1-B3F1DAF73B52}" dt="2022-08-24T08:42:12.722" v="31"/>
          <ac:grpSpMkLst>
            <pc:docMk/>
            <pc:sldMk cId="3475136126" sldId="2076138325"/>
            <ac:grpSpMk id="27" creationId="{05966A0E-075C-4D70-AA7B-9ADB15C9036E}"/>
          </ac:grpSpMkLst>
        </pc:grpChg>
        <pc:graphicFrameChg chg="del">
          <ac:chgData name="Mojtaba Taslimitehrani" userId="S::m.taslimitehrani@avanade.com::2d319c6a-7427-4d25-8d37-843f6cc58293" providerId="AD" clId="Web-{16660893-DC85-3E45-19E1-B3F1DAF73B52}" dt="2022-08-24T08:42:05.690" v="30"/>
          <ac:graphicFrameMkLst>
            <pc:docMk/>
            <pc:sldMk cId="3475136126" sldId="2076138325"/>
            <ac:graphicFrameMk id="7" creationId="{FDBBA4C0-7E5D-4B59-A1AD-08DA6BA767E0}"/>
          </ac:graphicFrameMkLst>
        </pc:graphicFrameChg>
      </pc:sldChg>
    </pc:docChg>
  </pc:docChgLst>
  <pc:docChgLst>
    <pc:chgData name="Mojtaba Taslimitehrani" userId="S::m.taslimitehrani@avanade.com::2d319c6a-7427-4d25-8d37-843f6cc58293" providerId="AD" clId="Web-{CB1C3836-3590-95D7-EE05-746D362246B2}"/>
    <pc:docChg chg="modSld sldOrd">
      <pc:chgData name="Mojtaba Taslimitehrani" userId="S::m.taslimitehrani@avanade.com::2d319c6a-7427-4d25-8d37-843f6cc58293" providerId="AD" clId="Web-{CB1C3836-3590-95D7-EE05-746D362246B2}" dt="2022-08-18T13:46:38.352" v="104" actId="20577"/>
      <pc:docMkLst>
        <pc:docMk/>
      </pc:docMkLst>
      <pc:sldChg chg="modSp">
        <pc:chgData name="Mojtaba Taslimitehrani" userId="S::m.taslimitehrani@avanade.com::2d319c6a-7427-4d25-8d37-843f6cc58293" providerId="AD" clId="Web-{CB1C3836-3590-95D7-EE05-746D362246B2}" dt="2022-08-18T13:44:21.879" v="56" actId="14100"/>
        <pc:sldMkLst>
          <pc:docMk/>
          <pc:sldMk cId="2503773054" sldId="2076138252"/>
        </pc:sldMkLst>
        <pc:spChg chg="mod">
          <ac:chgData name="Mojtaba Taslimitehrani" userId="S::m.taslimitehrani@avanade.com::2d319c6a-7427-4d25-8d37-843f6cc58293" providerId="AD" clId="Web-{CB1C3836-3590-95D7-EE05-746D362246B2}" dt="2022-08-18T13:44:21.879" v="56" actId="14100"/>
          <ac:spMkLst>
            <pc:docMk/>
            <pc:sldMk cId="2503773054" sldId="2076138252"/>
            <ac:spMk id="3" creationId="{38B15C12-8EFC-EE63-F153-7F128A0D5122}"/>
          </ac:spMkLst>
        </pc:spChg>
      </pc:sldChg>
      <pc:sldChg chg="ord">
        <pc:chgData name="Mojtaba Taslimitehrani" userId="S::m.taslimitehrani@avanade.com::2d319c6a-7427-4d25-8d37-843f6cc58293" providerId="AD" clId="Web-{CB1C3836-3590-95D7-EE05-746D362246B2}" dt="2022-08-18T13:44:45.005" v="57"/>
        <pc:sldMkLst>
          <pc:docMk/>
          <pc:sldMk cId="1420312957" sldId="2076138253"/>
        </pc:sldMkLst>
      </pc:sldChg>
      <pc:sldChg chg="ord">
        <pc:chgData name="Mojtaba Taslimitehrani" userId="S::m.taslimitehrani@avanade.com::2d319c6a-7427-4d25-8d37-843f6cc58293" providerId="AD" clId="Web-{CB1C3836-3590-95D7-EE05-746D362246B2}" dt="2022-08-18T13:44:45.005" v="59"/>
        <pc:sldMkLst>
          <pc:docMk/>
          <pc:sldMk cId="1238840022" sldId="2076138256"/>
        </pc:sldMkLst>
      </pc:sldChg>
      <pc:sldChg chg="ord">
        <pc:chgData name="Mojtaba Taslimitehrani" userId="S::m.taslimitehrani@avanade.com::2d319c6a-7427-4d25-8d37-843f6cc58293" providerId="AD" clId="Web-{CB1C3836-3590-95D7-EE05-746D362246B2}" dt="2022-08-18T13:44:45.005" v="58"/>
        <pc:sldMkLst>
          <pc:docMk/>
          <pc:sldMk cId="1961502606" sldId="2076138257"/>
        </pc:sldMkLst>
      </pc:sldChg>
      <pc:sldChg chg="ord">
        <pc:chgData name="Mojtaba Taslimitehrani" userId="S::m.taslimitehrani@avanade.com::2d319c6a-7427-4d25-8d37-843f6cc58293" providerId="AD" clId="Web-{CB1C3836-3590-95D7-EE05-746D362246B2}" dt="2022-08-18T13:44:45.005" v="60"/>
        <pc:sldMkLst>
          <pc:docMk/>
          <pc:sldMk cId="750933032" sldId="2076138272"/>
        </pc:sldMkLst>
      </pc:sldChg>
      <pc:sldChg chg="addSp modSp">
        <pc:chgData name="Mojtaba Taslimitehrani" userId="S::m.taslimitehrani@avanade.com::2d319c6a-7427-4d25-8d37-843f6cc58293" providerId="AD" clId="Web-{CB1C3836-3590-95D7-EE05-746D362246B2}" dt="2022-08-18T13:43:19.643" v="34" actId="1076"/>
        <pc:sldMkLst>
          <pc:docMk/>
          <pc:sldMk cId="3270413480" sldId="2076138279"/>
        </pc:sldMkLst>
        <pc:spChg chg="add mod">
          <ac:chgData name="Mojtaba Taslimitehrani" userId="S::m.taslimitehrani@avanade.com::2d319c6a-7427-4d25-8d37-843f6cc58293" providerId="AD" clId="Web-{CB1C3836-3590-95D7-EE05-746D362246B2}" dt="2022-08-18T13:43:19.643" v="34" actId="1076"/>
          <ac:spMkLst>
            <pc:docMk/>
            <pc:sldMk cId="3270413480" sldId="2076138279"/>
            <ac:spMk id="2" creationId="{A3FD25C2-0F17-AECC-AFFC-5D7C52F41E14}"/>
          </ac:spMkLst>
        </pc:spChg>
      </pc:sldChg>
      <pc:sldChg chg="modSp">
        <pc:chgData name="Mojtaba Taslimitehrani" userId="S::m.taslimitehrani@avanade.com::2d319c6a-7427-4d25-8d37-843f6cc58293" providerId="AD" clId="Web-{CB1C3836-3590-95D7-EE05-746D362246B2}" dt="2022-08-18T13:46:38.352" v="104" actId="20577"/>
        <pc:sldMkLst>
          <pc:docMk/>
          <pc:sldMk cId="1880583452" sldId="2076138284"/>
        </pc:sldMkLst>
        <pc:spChg chg="mod">
          <ac:chgData name="Mojtaba Taslimitehrani" userId="S::m.taslimitehrani@avanade.com::2d319c6a-7427-4d25-8d37-843f6cc58293" providerId="AD" clId="Web-{CB1C3836-3590-95D7-EE05-746D362246B2}" dt="2022-08-18T13:46:38.352" v="104" actId="20577"/>
          <ac:spMkLst>
            <pc:docMk/>
            <pc:sldMk cId="1880583452" sldId="2076138284"/>
            <ac:spMk id="2" creationId="{1066C83F-68C6-3090-4118-DFA0317CC549}"/>
          </ac:spMkLst>
        </pc:spChg>
      </pc:sldChg>
    </pc:docChg>
  </pc:docChgLst>
  <pc:docChgLst>
    <pc:chgData name="Mojtaba Taslimitehrani" userId="S::m.taslimitehrani@avanade.com::2d319c6a-7427-4d25-8d37-843f6cc58293" providerId="AD" clId="Web-{AAEC460E-50DD-F169-BB63-F27F53219069}"/>
    <pc:docChg chg="modSld">
      <pc:chgData name="Mojtaba Taslimitehrani" userId="S::m.taslimitehrani@avanade.com::2d319c6a-7427-4d25-8d37-843f6cc58293" providerId="AD" clId="Web-{AAEC460E-50DD-F169-BB63-F27F53219069}" dt="2022-08-29T11:24:36.776" v="109" actId="20577"/>
      <pc:docMkLst>
        <pc:docMk/>
      </pc:docMkLst>
      <pc:sldChg chg="delSp modSp">
        <pc:chgData name="Mojtaba Taslimitehrani" userId="S::m.taslimitehrani@avanade.com::2d319c6a-7427-4d25-8d37-843f6cc58293" providerId="AD" clId="Web-{AAEC460E-50DD-F169-BB63-F27F53219069}" dt="2022-08-29T11:24:36.776" v="109" actId="20577"/>
        <pc:sldMkLst>
          <pc:docMk/>
          <pc:sldMk cId="3649526344" sldId="2076138342"/>
        </pc:sldMkLst>
        <pc:spChg chg="mod">
          <ac:chgData name="Mojtaba Taslimitehrani" userId="S::m.taslimitehrani@avanade.com::2d319c6a-7427-4d25-8d37-843f6cc58293" providerId="AD" clId="Web-{AAEC460E-50DD-F169-BB63-F27F53219069}" dt="2022-08-29T11:24:36.776" v="109" actId="20577"/>
          <ac:spMkLst>
            <pc:docMk/>
            <pc:sldMk cId="3649526344" sldId="2076138342"/>
            <ac:spMk id="3" creationId="{6747FA5D-DC2A-6599-AD09-6F15622A5DA0}"/>
          </ac:spMkLst>
        </pc:spChg>
        <pc:spChg chg="mod">
          <ac:chgData name="Mojtaba Taslimitehrani" userId="S::m.taslimitehrani@avanade.com::2d319c6a-7427-4d25-8d37-843f6cc58293" providerId="AD" clId="Web-{AAEC460E-50DD-F169-BB63-F27F53219069}" dt="2022-08-29T11:23:10.117" v="20" actId="20577"/>
          <ac:spMkLst>
            <pc:docMk/>
            <pc:sldMk cId="3649526344" sldId="2076138342"/>
            <ac:spMk id="9" creationId="{8259677C-905E-5D6D-D455-5CE48165B93C}"/>
          </ac:spMkLst>
        </pc:spChg>
        <pc:picChg chg="del">
          <ac:chgData name="Mojtaba Taslimitehrani" userId="S::m.taslimitehrani@avanade.com::2d319c6a-7427-4d25-8d37-843f6cc58293" providerId="AD" clId="Web-{AAEC460E-50DD-F169-BB63-F27F53219069}" dt="2022-08-29T11:24:10.119" v="88"/>
          <ac:picMkLst>
            <pc:docMk/>
            <pc:sldMk cId="3649526344" sldId="2076138342"/>
            <ac:picMk id="8" creationId="{3A34B39A-9378-A7BA-3AD0-090ADF07AC1C}"/>
          </ac:picMkLst>
        </pc:picChg>
      </pc:sldChg>
    </pc:docChg>
  </pc:docChgLst>
  <pc:docChgLst>
    <pc:chgData name="Laura Hörger" userId="S::laura.hoerger@avanade.com::39468712-c8ba-4b35-bdd5-5fb12267142a" providerId="AD" clId="Web-{983A8EF5-3D44-A13D-0561-087AB24F65D1}"/>
    <pc:docChg chg="addSld delSld modSld sldOrd">
      <pc:chgData name="Laura Hörger" userId="S::laura.hoerger@avanade.com::39468712-c8ba-4b35-bdd5-5fb12267142a" providerId="AD" clId="Web-{983A8EF5-3D44-A13D-0561-087AB24F65D1}" dt="2022-08-24T08:13:00.462" v="293"/>
      <pc:docMkLst>
        <pc:docMk/>
      </pc:docMkLst>
      <pc:sldChg chg="modSp">
        <pc:chgData name="Laura Hörger" userId="S::laura.hoerger@avanade.com::39468712-c8ba-4b35-bdd5-5fb12267142a" providerId="AD" clId="Web-{983A8EF5-3D44-A13D-0561-087AB24F65D1}" dt="2022-08-24T07:30:43.623" v="12" actId="20577"/>
        <pc:sldMkLst>
          <pc:docMk/>
          <pc:sldMk cId="2099580729" sldId="2076138295"/>
        </pc:sldMkLst>
        <pc:spChg chg="mod">
          <ac:chgData name="Laura Hörger" userId="S::laura.hoerger@avanade.com::39468712-c8ba-4b35-bdd5-5fb12267142a" providerId="AD" clId="Web-{983A8EF5-3D44-A13D-0561-087AB24F65D1}" dt="2022-08-24T07:30:43.623" v="12" actId="20577"/>
          <ac:spMkLst>
            <pc:docMk/>
            <pc:sldMk cId="2099580729" sldId="2076138295"/>
            <ac:spMk id="3" creationId="{3250398D-1796-322E-0128-B8246694F1E3}"/>
          </ac:spMkLst>
        </pc:spChg>
      </pc:sldChg>
      <pc:sldChg chg="modSp">
        <pc:chgData name="Laura Hörger" userId="S::laura.hoerger@avanade.com::39468712-c8ba-4b35-bdd5-5fb12267142a" providerId="AD" clId="Web-{983A8EF5-3D44-A13D-0561-087AB24F65D1}" dt="2022-08-24T08:06:58.311" v="277" actId="20577"/>
        <pc:sldMkLst>
          <pc:docMk/>
          <pc:sldMk cId="238456035" sldId="2076138306"/>
        </pc:sldMkLst>
        <pc:spChg chg="mod">
          <ac:chgData name="Laura Hörger" userId="S::laura.hoerger@avanade.com::39468712-c8ba-4b35-bdd5-5fb12267142a" providerId="AD" clId="Web-{983A8EF5-3D44-A13D-0561-087AB24F65D1}" dt="2022-08-24T08:06:58.311" v="277" actId="20577"/>
          <ac:spMkLst>
            <pc:docMk/>
            <pc:sldMk cId="238456035" sldId="2076138306"/>
            <ac:spMk id="2" creationId="{0D7890F3-6A09-7DF1-9164-BE0FADBD6B60}"/>
          </ac:spMkLst>
        </pc:spChg>
      </pc:sldChg>
      <pc:sldChg chg="ord modNotes">
        <pc:chgData name="Laura Hörger" userId="S::laura.hoerger@avanade.com::39468712-c8ba-4b35-bdd5-5fb12267142a" providerId="AD" clId="Web-{983A8EF5-3D44-A13D-0561-087AB24F65D1}" dt="2022-08-24T07:49:48.187" v="157"/>
        <pc:sldMkLst>
          <pc:docMk/>
          <pc:sldMk cId="2740274388" sldId="2076138307"/>
        </pc:sldMkLst>
      </pc:sldChg>
      <pc:sldChg chg="ord">
        <pc:chgData name="Laura Hörger" userId="S::laura.hoerger@avanade.com::39468712-c8ba-4b35-bdd5-5fb12267142a" providerId="AD" clId="Web-{983A8EF5-3D44-A13D-0561-087AB24F65D1}" dt="2022-08-24T08:13:00.462" v="293"/>
        <pc:sldMkLst>
          <pc:docMk/>
          <pc:sldMk cId="1425088627" sldId="2076138308"/>
        </pc:sldMkLst>
      </pc:sldChg>
      <pc:sldChg chg="del">
        <pc:chgData name="Laura Hörger" userId="S::laura.hoerger@avanade.com::39468712-c8ba-4b35-bdd5-5fb12267142a" providerId="AD" clId="Web-{983A8EF5-3D44-A13D-0561-087AB24F65D1}" dt="2022-08-24T08:11:11.240" v="280"/>
        <pc:sldMkLst>
          <pc:docMk/>
          <pc:sldMk cId="143511014" sldId="2076138312"/>
        </pc:sldMkLst>
      </pc:sldChg>
      <pc:sldChg chg="del">
        <pc:chgData name="Laura Hörger" userId="S::laura.hoerger@avanade.com::39468712-c8ba-4b35-bdd5-5fb12267142a" providerId="AD" clId="Web-{983A8EF5-3D44-A13D-0561-087AB24F65D1}" dt="2022-08-24T08:11:08.412" v="278"/>
        <pc:sldMkLst>
          <pc:docMk/>
          <pc:sldMk cId="3691408749" sldId="2076138316"/>
        </pc:sldMkLst>
      </pc:sldChg>
      <pc:sldChg chg="del">
        <pc:chgData name="Laura Hörger" userId="S::laura.hoerger@avanade.com::39468712-c8ba-4b35-bdd5-5fb12267142a" providerId="AD" clId="Web-{983A8EF5-3D44-A13D-0561-087AB24F65D1}" dt="2022-08-24T08:11:08.427" v="279"/>
        <pc:sldMkLst>
          <pc:docMk/>
          <pc:sldMk cId="4142958243" sldId="2076138317"/>
        </pc:sldMkLst>
      </pc:sldChg>
      <pc:sldChg chg="modSp new modNotes">
        <pc:chgData name="Laura Hörger" userId="S::laura.hoerger@avanade.com::39468712-c8ba-4b35-bdd5-5fb12267142a" providerId="AD" clId="Web-{983A8EF5-3D44-A13D-0561-087AB24F65D1}" dt="2022-08-24T07:38:09.714" v="153" actId="20577"/>
        <pc:sldMkLst>
          <pc:docMk/>
          <pc:sldMk cId="3381595408" sldId="2076138318"/>
        </pc:sldMkLst>
        <pc:spChg chg="mod">
          <ac:chgData name="Laura Hörger" userId="S::laura.hoerger@avanade.com::39468712-c8ba-4b35-bdd5-5fb12267142a" providerId="AD" clId="Web-{983A8EF5-3D44-A13D-0561-087AB24F65D1}" dt="2022-08-24T07:38:09.714" v="153" actId="20577"/>
          <ac:spMkLst>
            <pc:docMk/>
            <pc:sldMk cId="3381595408" sldId="2076138318"/>
            <ac:spMk id="2" creationId="{6073B18C-18F6-4AF4-6C79-06B104700937}"/>
          </ac:spMkLst>
        </pc:spChg>
        <pc:spChg chg="mod">
          <ac:chgData name="Laura Hörger" userId="S::laura.hoerger@avanade.com::39468712-c8ba-4b35-bdd5-5fb12267142a" providerId="AD" clId="Web-{983A8EF5-3D44-A13D-0561-087AB24F65D1}" dt="2022-08-24T07:30:40.498" v="9" actId="20577"/>
          <ac:spMkLst>
            <pc:docMk/>
            <pc:sldMk cId="3381595408" sldId="2076138318"/>
            <ac:spMk id="3" creationId="{F6469629-3A97-6851-5C5F-09B269287705}"/>
          </ac:spMkLst>
        </pc:spChg>
      </pc:sldChg>
      <pc:sldChg chg="addSp delSp modSp new ord">
        <pc:chgData name="Laura Hörger" userId="S::laura.hoerger@avanade.com::39468712-c8ba-4b35-bdd5-5fb12267142a" providerId="AD" clId="Web-{983A8EF5-3D44-A13D-0561-087AB24F65D1}" dt="2022-08-24T08:12:53.837" v="292"/>
        <pc:sldMkLst>
          <pc:docMk/>
          <pc:sldMk cId="1885822755" sldId="2076138319"/>
        </pc:sldMkLst>
        <pc:spChg chg="del">
          <ac:chgData name="Laura Hörger" userId="S::laura.hoerger@avanade.com::39468712-c8ba-4b35-bdd5-5fb12267142a" providerId="AD" clId="Web-{983A8EF5-3D44-A13D-0561-087AB24F65D1}" dt="2022-08-24T08:11:30.600" v="282"/>
          <ac:spMkLst>
            <pc:docMk/>
            <pc:sldMk cId="1885822755" sldId="2076138319"/>
            <ac:spMk id="2" creationId="{8A4F9D6B-32CA-07A0-844F-A9A904A3B878}"/>
          </ac:spMkLst>
        </pc:spChg>
        <pc:picChg chg="add mod">
          <ac:chgData name="Laura Hörger" userId="S::laura.hoerger@avanade.com::39468712-c8ba-4b35-bdd5-5fb12267142a" providerId="AD" clId="Web-{983A8EF5-3D44-A13D-0561-087AB24F65D1}" dt="2022-08-24T08:12:05.788" v="291" actId="14100"/>
          <ac:picMkLst>
            <pc:docMk/>
            <pc:sldMk cId="1885822755" sldId="2076138319"/>
            <ac:picMk id="4" creationId="{99F43B90-CBBA-8E85-8F28-0DE2451A48AE}"/>
          </ac:picMkLst>
        </pc:picChg>
      </pc:sldChg>
      <pc:sldChg chg="new del">
        <pc:chgData name="Laura Hörger" userId="S::laura.hoerger@avanade.com::39468712-c8ba-4b35-bdd5-5fb12267142a" providerId="AD" clId="Web-{983A8EF5-3D44-A13D-0561-087AB24F65D1}" dt="2022-08-24T07:32:36.454" v="64"/>
        <pc:sldMkLst>
          <pc:docMk/>
          <pc:sldMk cId="3647819680" sldId="2076138319"/>
        </pc:sldMkLst>
      </pc:sldChg>
    </pc:docChg>
  </pc:docChgLst>
  <pc:docChgLst>
    <pc:chgData name="Laura Hörger" userId="S::laura.hoerger@avanade.com::39468712-c8ba-4b35-bdd5-5fb12267142a" providerId="AD" clId="Web-{5E6341C7-E5C8-71E8-425A-85A8248C3B12}"/>
    <pc:docChg chg="addSld delSld modSld sldOrd">
      <pc:chgData name="Laura Hörger" userId="S::laura.hoerger@avanade.com::39468712-c8ba-4b35-bdd5-5fb12267142a" providerId="AD" clId="Web-{5E6341C7-E5C8-71E8-425A-85A8248C3B12}" dt="2022-08-29T07:44:34.520" v="89" actId="20577"/>
      <pc:docMkLst>
        <pc:docMk/>
      </pc:docMkLst>
      <pc:sldChg chg="del">
        <pc:chgData name="Laura Hörger" userId="S::laura.hoerger@avanade.com::39468712-c8ba-4b35-bdd5-5fb12267142a" providerId="AD" clId="Web-{5E6341C7-E5C8-71E8-425A-85A8248C3B12}" dt="2022-08-29T07:41:07.769" v="38"/>
        <pc:sldMkLst>
          <pc:docMk/>
          <pc:sldMk cId="128522425" sldId="2076138292"/>
        </pc:sldMkLst>
      </pc:sldChg>
      <pc:sldChg chg="del">
        <pc:chgData name="Laura Hörger" userId="S::laura.hoerger@avanade.com::39468712-c8ba-4b35-bdd5-5fb12267142a" providerId="AD" clId="Web-{5E6341C7-E5C8-71E8-425A-85A8248C3B12}" dt="2022-08-29T07:42:28.197" v="64"/>
        <pc:sldMkLst>
          <pc:docMk/>
          <pc:sldMk cId="560022374" sldId="2076138294"/>
        </pc:sldMkLst>
      </pc:sldChg>
      <pc:sldChg chg="del">
        <pc:chgData name="Laura Hörger" userId="S::laura.hoerger@avanade.com::39468712-c8ba-4b35-bdd5-5fb12267142a" providerId="AD" clId="Web-{5E6341C7-E5C8-71E8-425A-85A8248C3B12}" dt="2022-08-29T07:42:30.182" v="65"/>
        <pc:sldMkLst>
          <pc:docMk/>
          <pc:sldMk cId="2099580729" sldId="2076138295"/>
        </pc:sldMkLst>
      </pc:sldChg>
      <pc:sldChg chg="modSp modNotes">
        <pc:chgData name="Laura Hörger" userId="S::laura.hoerger@avanade.com::39468712-c8ba-4b35-bdd5-5fb12267142a" providerId="AD" clId="Web-{5E6341C7-E5C8-71E8-425A-85A8248C3B12}" dt="2022-08-29T07:41:01.550" v="36"/>
        <pc:sldMkLst>
          <pc:docMk/>
          <pc:sldMk cId="3474886395" sldId="2076138300"/>
        </pc:sldMkLst>
        <pc:spChg chg="mod">
          <ac:chgData name="Laura Hörger" userId="S::laura.hoerger@avanade.com::39468712-c8ba-4b35-bdd5-5fb12267142a" providerId="AD" clId="Web-{5E6341C7-E5C8-71E8-425A-85A8248C3B12}" dt="2022-08-29T07:40:23.953" v="7" actId="20577"/>
          <ac:spMkLst>
            <pc:docMk/>
            <pc:sldMk cId="3474886395" sldId="2076138300"/>
            <ac:spMk id="3" creationId="{0F9223BC-E37A-DB3D-A59F-6FDD107208A9}"/>
          </ac:spMkLst>
        </pc:spChg>
      </pc:sldChg>
      <pc:sldChg chg="modSp">
        <pc:chgData name="Laura Hörger" userId="S::laura.hoerger@avanade.com::39468712-c8ba-4b35-bdd5-5fb12267142a" providerId="AD" clId="Web-{5E6341C7-E5C8-71E8-425A-85A8248C3B12}" dt="2022-08-29T07:44:34.520" v="89" actId="20577"/>
        <pc:sldMkLst>
          <pc:docMk/>
          <pc:sldMk cId="238456035" sldId="2076138306"/>
        </pc:sldMkLst>
        <pc:spChg chg="mod">
          <ac:chgData name="Laura Hörger" userId="S::laura.hoerger@avanade.com::39468712-c8ba-4b35-bdd5-5fb12267142a" providerId="AD" clId="Web-{5E6341C7-E5C8-71E8-425A-85A8248C3B12}" dt="2022-08-29T07:44:34.520" v="89" actId="20577"/>
          <ac:spMkLst>
            <pc:docMk/>
            <pc:sldMk cId="238456035" sldId="2076138306"/>
            <ac:spMk id="3" creationId="{F7F4486B-200A-106D-0D60-3CF751775A7A}"/>
          </ac:spMkLst>
        </pc:spChg>
      </pc:sldChg>
      <pc:sldChg chg="modNotes">
        <pc:chgData name="Laura Hörger" userId="S::laura.hoerger@avanade.com::39468712-c8ba-4b35-bdd5-5fb12267142a" providerId="AD" clId="Web-{5E6341C7-E5C8-71E8-425A-85A8248C3B12}" dt="2022-08-29T07:42:50.199" v="68"/>
        <pc:sldMkLst>
          <pc:docMk/>
          <pc:sldMk cId="2740274388" sldId="2076138307"/>
        </pc:sldMkLst>
      </pc:sldChg>
      <pc:sldChg chg="modNotes">
        <pc:chgData name="Laura Hörger" userId="S::laura.hoerger@avanade.com::39468712-c8ba-4b35-bdd5-5fb12267142a" providerId="AD" clId="Web-{5E6341C7-E5C8-71E8-425A-85A8248C3B12}" dt="2022-08-29T07:42:40.495" v="66"/>
        <pc:sldMkLst>
          <pc:docMk/>
          <pc:sldMk cId="3381595408" sldId="2076138318"/>
        </pc:sldMkLst>
      </pc:sldChg>
      <pc:sldChg chg="del">
        <pc:chgData name="Laura Hörger" userId="S::laura.hoerger@avanade.com::39468712-c8ba-4b35-bdd5-5fb12267142a" providerId="AD" clId="Web-{5E6341C7-E5C8-71E8-425A-85A8248C3B12}" dt="2022-08-29T07:43:29.203" v="73"/>
        <pc:sldMkLst>
          <pc:docMk/>
          <pc:sldMk cId="951233503" sldId="2076138323"/>
        </pc:sldMkLst>
      </pc:sldChg>
      <pc:sldChg chg="del">
        <pc:chgData name="Laura Hörger" userId="S::laura.hoerger@avanade.com::39468712-c8ba-4b35-bdd5-5fb12267142a" providerId="AD" clId="Web-{5E6341C7-E5C8-71E8-425A-85A8248C3B12}" dt="2022-08-29T07:40:07.561" v="3"/>
        <pc:sldMkLst>
          <pc:docMk/>
          <pc:sldMk cId="1269563592" sldId="2076138330"/>
        </pc:sldMkLst>
      </pc:sldChg>
      <pc:sldChg chg="del">
        <pc:chgData name="Laura Hörger" userId="S::laura.hoerger@avanade.com::39468712-c8ba-4b35-bdd5-5fb12267142a" providerId="AD" clId="Web-{5E6341C7-E5C8-71E8-425A-85A8248C3B12}" dt="2022-08-29T07:43:17.452" v="69"/>
        <pc:sldMkLst>
          <pc:docMk/>
          <pc:sldMk cId="4154792877" sldId="2076138335"/>
        </pc:sldMkLst>
      </pc:sldChg>
      <pc:sldChg chg="add ord">
        <pc:chgData name="Laura Hörger" userId="S::laura.hoerger@avanade.com::39468712-c8ba-4b35-bdd5-5fb12267142a" providerId="AD" clId="Web-{5E6341C7-E5C8-71E8-425A-85A8248C3B12}" dt="2022-08-29T07:40:05.467" v="2"/>
        <pc:sldMkLst>
          <pc:docMk/>
          <pc:sldMk cId="2634210346" sldId="2076138336"/>
        </pc:sldMkLst>
      </pc:sldChg>
      <pc:sldChg chg="add modNotes">
        <pc:chgData name="Laura Hörger" userId="S::laura.hoerger@avanade.com::39468712-c8ba-4b35-bdd5-5fb12267142a" providerId="AD" clId="Web-{5E6341C7-E5C8-71E8-425A-85A8248C3B12}" dt="2022-08-29T07:41:19.426" v="39"/>
        <pc:sldMkLst>
          <pc:docMk/>
          <pc:sldMk cId="3076867188" sldId="2076138337"/>
        </pc:sldMkLst>
      </pc:sldChg>
      <pc:sldChg chg="add del replId">
        <pc:chgData name="Laura Hörger" userId="S::laura.hoerger@avanade.com::39468712-c8ba-4b35-bdd5-5fb12267142a" providerId="AD" clId="Web-{5E6341C7-E5C8-71E8-425A-85A8248C3B12}" dt="2022-08-29T07:41:40.693" v="41"/>
        <pc:sldMkLst>
          <pc:docMk/>
          <pc:sldMk cId="1792569486" sldId="2076138338"/>
        </pc:sldMkLst>
      </pc:sldChg>
      <pc:sldChg chg="modSp add modNotes">
        <pc:chgData name="Laura Hörger" userId="S::laura.hoerger@avanade.com::39468712-c8ba-4b35-bdd5-5fb12267142a" providerId="AD" clId="Web-{5E6341C7-E5C8-71E8-425A-85A8248C3B12}" dt="2022-08-29T07:42:07.555" v="61" actId="1076"/>
        <pc:sldMkLst>
          <pc:docMk/>
          <pc:sldMk cId="3544685055" sldId="2076138338"/>
        </pc:sldMkLst>
        <pc:spChg chg="mod">
          <ac:chgData name="Laura Hörger" userId="S::laura.hoerger@avanade.com::39468712-c8ba-4b35-bdd5-5fb12267142a" providerId="AD" clId="Web-{5E6341C7-E5C8-71E8-425A-85A8248C3B12}" dt="2022-08-29T07:42:00.617" v="44" actId="1076"/>
          <ac:spMkLst>
            <pc:docMk/>
            <pc:sldMk cId="3544685055" sldId="2076138338"/>
            <ac:spMk id="80" creationId="{5E126BD6-C8F5-90EF-3792-82DFE444823C}"/>
          </ac:spMkLst>
        </pc:spChg>
        <pc:spChg chg="mod">
          <ac:chgData name="Laura Hörger" userId="S::laura.hoerger@avanade.com::39468712-c8ba-4b35-bdd5-5fb12267142a" providerId="AD" clId="Web-{5E6341C7-E5C8-71E8-425A-85A8248C3B12}" dt="2022-08-29T07:42:00.633" v="46" actId="1076"/>
          <ac:spMkLst>
            <pc:docMk/>
            <pc:sldMk cId="3544685055" sldId="2076138338"/>
            <ac:spMk id="82" creationId="{F8992438-EC35-806E-2FE5-207C41EDAA2F}"/>
          </ac:spMkLst>
        </pc:spChg>
        <pc:spChg chg="mod">
          <ac:chgData name="Laura Hörger" userId="S::laura.hoerger@avanade.com::39468712-c8ba-4b35-bdd5-5fb12267142a" providerId="AD" clId="Web-{5E6341C7-E5C8-71E8-425A-85A8248C3B12}" dt="2022-08-29T07:42:07.493" v="56" actId="1076"/>
          <ac:spMkLst>
            <pc:docMk/>
            <pc:sldMk cId="3544685055" sldId="2076138338"/>
            <ac:spMk id="83" creationId="{5609B84E-D5BD-FF5A-70AA-18D142DF7871}"/>
          </ac:spMkLst>
        </pc:spChg>
        <pc:spChg chg="mod">
          <ac:chgData name="Laura Hörger" userId="S::laura.hoerger@avanade.com::39468712-c8ba-4b35-bdd5-5fb12267142a" providerId="AD" clId="Web-{5E6341C7-E5C8-71E8-425A-85A8248C3B12}" dt="2022-08-29T07:42:07.508" v="58" actId="1076"/>
          <ac:spMkLst>
            <pc:docMk/>
            <pc:sldMk cId="3544685055" sldId="2076138338"/>
            <ac:spMk id="86" creationId="{B2A6297B-7A02-EF09-126A-5E8C0BE779E9}"/>
          </ac:spMkLst>
        </pc:spChg>
        <pc:spChg chg="mod">
          <ac:chgData name="Laura Hörger" userId="S::laura.hoerger@avanade.com::39468712-c8ba-4b35-bdd5-5fb12267142a" providerId="AD" clId="Web-{5E6341C7-E5C8-71E8-425A-85A8248C3B12}" dt="2022-08-29T07:42:00.680" v="50" actId="1076"/>
          <ac:spMkLst>
            <pc:docMk/>
            <pc:sldMk cId="3544685055" sldId="2076138338"/>
            <ac:spMk id="92" creationId="{A0C96811-41FB-31A2-962A-D2BE783D5783}"/>
          </ac:spMkLst>
        </pc:spChg>
        <pc:spChg chg="mod">
          <ac:chgData name="Laura Hörger" userId="S::laura.hoerger@avanade.com::39468712-c8ba-4b35-bdd5-5fb12267142a" providerId="AD" clId="Web-{5E6341C7-E5C8-71E8-425A-85A8248C3B12}" dt="2022-08-29T07:42:07.524" v="59" actId="1076"/>
          <ac:spMkLst>
            <pc:docMk/>
            <pc:sldMk cId="3544685055" sldId="2076138338"/>
            <ac:spMk id="93" creationId="{2BC3DD4C-08C6-46E5-266E-DD5711719479}"/>
          </ac:spMkLst>
        </pc:spChg>
        <pc:spChg chg="mod">
          <ac:chgData name="Laura Hörger" userId="S::laura.hoerger@avanade.com::39468712-c8ba-4b35-bdd5-5fb12267142a" providerId="AD" clId="Web-{5E6341C7-E5C8-71E8-425A-85A8248C3B12}" dt="2022-08-29T07:42:00.726" v="54" actId="1076"/>
          <ac:spMkLst>
            <pc:docMk/>
            <pc:sldMk cId="3544685055" sldId="2076138338"/>
            <ac:spMk id="96" creationId="{23B5349A-D1F1-C649-C3BA-277317066014}"/>
          </ac:spMkLst>
        </pc:spChg>
        <pc:spChg chg="mod">
          <ac:chgData name="Laura Hörger" userId="S::laura.hoerger@avanade.com::39468712-c8ba-4b35-bdd5-5fb12267142a" providerId="AD" clId="Web-{5E6341C7-E5C8-71E8-425A-85A8248C3B12}" dt="2022-08-29T07:42:07.555" v="61" actId="1076"/>
          <ac:spMkLst>
            <pc:docMk/>
            <pc:sldMk cId="3544685055" sldId="2076138338"/>
            <ac:spMk id="97" creationId="{B6916E10-6E01-443A-DAFA-F023DEEACF0D}"/>
          </ac:spMkLst>
        </pc:spChg>
        <pc:picChg chg="mod">
          <ac:chgData name="Laura Hörger" userId="S::laura.hoerger@avanade.com::39468712-c8ba-4b35-bdd5-5fb12267142a" providerId="AD" clId="Web-{5E6341C7-E5C8-71E8-425A-85A8248C3B12}" dt="2022-08-29T07:42:00.617" v="45" actId="1076"/>
          <ac:picMkLst>
            <pc:docMk/>
            <pc:sldMk cId="3544685055" sldId="2076138338"/>
            <ac:picMk id="6152" creationId="{74C4D4B9-C4EE-A0DB-9C0A-06923CAFD094}"/>
          </ac:picMkLst>
        </pc:picChg>
        <pc:picChg chg="mod">
          <ac:chgData name="Laura Hörger" userId="S::laura.hoerger@avanade.com::39468712-c8ba-4b35-bdd5-5fb12267142a" providerId="AD" clId="Web-{5E6341C7-E5C8-71E8-425A-85A8248C3B12}" dt="2022-08-29T07:42:07.493" v="57" actId="1076"/>
          <ac:picMkLst>
            <pc:docMk/>
            <pc:sldMk cId="3544685055" sldId="2076138338"/>
            <ac:picMk id="6154" creationId="{AC36446E-9A32-E23F-183F-4EB5F8063BBD}"/>
          </ac:picMkLst>
        </pc:picChg>
        <pc:picChg chg="mod">
          <ac:chgData name="Laura Hörger" userId="S::laura.hoerger@avanade.com::39468712-c8ba-4b35-bdd5-5fb12267142a" providerId="AD" clId="Web-{5E6341C7-E5C8-71E8-425A-85A8248C3B12}" dt="2022-08-29T07:42:00.695" v="52" actId="1076"/>
          <ac:picMkLst>
            <pc:docMk/>
            <pc:sldMk cId="3544685055" sldId="2076138338"/>
            <ac:picMk id="6160" creationId="{7AE5AD9D-2A8D-2616-F4A9-8BE925D3D4BB}"/>
          </ac:picMkLst>
        </pc:picChg>
        <pc:picChg chg="mod">
          <ac:chgData name="Laura Hörger" userId="S::laura.hoerger@avanade.com::39468712-c8ba-4b35-bdd5-5fb12267142a" providerId="AD" clId="Web-{5E6341C7-E5C8-71E8-425A-85A8248C3B12}" dt="2022-08-29T07:42:07.539" v="60" actId="1076"/>
          <ac:picMkLst>
            <pc:docMk/>
            <pc:sldMk cId="3544685055" sldId="2076138338"/>
            <ac:picMk id="6162" creationId="{39DA5450-9C25-10B8-721E-AE8AF778309A}"/>
          </ac:picMkLst>
        </pc:picChg>
      </pc:sldChg>
      <pc:sldChg chg="add modNotes">
        <pc:chgData name="Laura Hörger" userId="S::laura.hoerger@avanade.com::39468712-c8ba-4b35-bdd5-5fb12267142a" providerId="AD" clId="Web-{5E6341C7-E5C8-71E8-425A-85A8248C3B12}" dt="2022-08-29T07:42:25.369" v="63"/>
        <pc:sldMkLst>
          <pc:docMk/>
          <pc:sldMk cId="3478694488" sldId="2076138339"/>
        </pc:sldMkLst>
      </pc:sldChg>
      <pc:sldChg chg="add ord">
        <pc:chgData name="Laura Hörger" userId="S::laura.hoerger@avanade.com::39468712-c8ba-4b35-bdd5-5fb12267142a" providerId="AD" clId="Web-{5E6341C7-E5C8-71E8-425A-85A8248C3B12}" dt="2022-08-29T07:43:23.249" v="71"/>
        <pc:sldMkLst>
          <pc:docMk/>
          <pc:sldMk cId="886953740" sldId="2076138340"/>
        </pc:sldMkLst>
      </pc:sldChg>
      <pc:sldChg chg="add ord replId">
        <pc:chgData name="Laura Hörger" userId="S::laura.hoerger@avanade.com::39468712-c8ba-4b35-bdd5-5fb12267142a" providerId="AD" clId="Web-{5E6341C7-E5C8-71E8-425A-85A8248C3B12}" dt="2022-08-29T07:43:30.437" v="74"/>
        <pc:sldMkLst>
          <pc:docMk/>
          <pc:sldMk cId="1716927155" sldId="2076138341"/>
        </pc:sldMkLst>
      </pc:sldChg>
    </pc:docChg>
  </pc:docChgLst>
  <pc:docChgLst>
    <pc:chgData name="Mojtaba Taslimitehrani" userId="2d319c6a-7427-4d25-8d37-843f6cc58293" providerId="ADAL" clId="{50F79E22-13E1-4C4A-8A8F-C553A04D4595}"/>
    <pc:docChg chg="undo redo custSel addSld delSld modSld sldOrd">
      <pc:chgData name="Mojtaba Taslimitehrani" userId="2d319c6a-7427-4d25-8d37-843f6cc58293" providerId="ADAL" clId="{50F79E22-13E1-4C4A-8A8F-C553A04D4595}" dt="2022-08-18T13:35:26.331" v="9488"/>
      <pc:docMkLst>
        <pc:docMk/>
      </pc:docMkLst>
      <pc:sldChg chg="del">
        <pc:chgData name="Mojtaba Taslimitehrani" userId="2d319c6a-7427-4d25-8d37-843f6cc58293" providerId="ADAL" clId="{50F79E22-13E1-4C4A-8A8F-C553A04D4595}" dt="2022-08-09T10:57:20.479" v="56" actId="47"/>
        <pc:sldMkLst>
          <pc:docMk/>
          <pc:sldMk cId="3726772459" sldId="257"/>
        </pc:sldMkLst>
      </pc:sldChg>
      <pc:sldChg chg="del">
        <pc:chgData name="Mojtaba Taslimitehrani" userId="2d319c6a-7427-4d25-8d37-843f6cc58293" providerId="ADAL" clId="{50F79E22-13E1-4C4A-8A8F-C553A04D4595}" dt="2022-08-09T10:57:20.479" v="56" actId="47"/>
        <pc:sldMkLst>
          <pc:docMk/>
          <pc:sldMk cId="366134235" sldId="259"/>
        </pc:sldMkLst>
      </pc:sldChg>
      <pc:sldChg chg="del">
        <pc:chgData name="Mojtaba Taslimitehrani" userId="2d319c6a-7427-4d25-8d37-843f6cc58293" providerId="ADAL" clId="{50F79E22-13E1-4C4A-8A8F-C553A04D4595}" dt="2022-08-09T10:57:20.479" v="56" actId="47"/>
        <pc:sldMkLst>
          <pc:docMk/>
          <pc:sldMk cId="3548656531" sldId="260"/>
        </pc:sldMkLst>
      </pc:sldChg>
      <pc:sldChg chg="del">
        <pc:chgData name="Mojtaba Taslimitehrani" userId="2d319c6a-7427-4d25-8d37-843f6cc58293" providerId="ADAL" clId="{50F79E22-13E1-4C4A-8A8F-C553A04D4595}" dt="2022-08-09T10:57:20.479" v="56" actId="47"/>
        <pc:sldMkLst>
          <pc:docMk/>
          <pc:sldMk cId="429347291" sldId="261"/>
        </pc:sldMkLst>
      </pc:sldChg>
      <pc:sldChg chg="del">
        <pc:chgData name="Mojtaba Taslimitehrani" userId="2d319c6a-7427-4d25-8d37-843f6cc58293" providerId="ADAL" clId="{50F79E22-13E1-4C4A-8A8F-C553A04D4595}" dt="2022-08-09T10:57:20.479" v="56" actId="47"/>
        <pc:sldMkLst>
          <pc:docMk/>
          <pc:sldMk cId="61884636" sldId="262"/>
        </pc:sldMkLst>
      </pc:sldChg>
      <pc:sldChg chg="del">
        <pc:chgData name="Mojtaba Taslimitehrani" userId="2d319c6a-7427-4d25-8d37-843f6cc58293" providerId="ADAL" clId="{50F79E22-13E1-4C4A-8A8F-C553A04D4595}" dt="2022-08-09T10:57:20.479" v="56" actId="47"/>
        <pc:sldMkLst>
          <pc:docMk/>
          <pc:sldMk cId="1520814114" sldId="263"/>
        </pc:sldMkLst>
      </pc:sldChg>
      <pc:sldChg chg="del">
        <pc:chgData name="Mojtaba Taslimitehrani" userId="2d319c6a-7427-4d25-8d37-843f6cc58293" providerId="ADAL" clId="{50F79E22-13E1-4C4A-8A8F-C553A04D4595}" dt="2022-08-09T10:57:20.479" v="56" actId="47"/>
        <pc:sldMkLst>
          <pc:docMk/>
          <pc:sldMk cId="3001982795" sldId="264"/>
        </pc:sldMkLst>
      </pc:sldChg>
      <pc:sldChg chg="del">
        <pc:chgData name="Mojtaba Taslimitehrani" userId="2d319c6a-7427-4d25-8d37-843f6cc58293" providerId="ADAL" clId="{50F79E22-13E1-4C4A-8A8F-C553A04D4595}" dt="2022-08-09T10:57:20.479" v="56" actId="47"/>
        <pc:sldMkLst>
          <pc:docMk/>
          <pc:sldMk cId="752902870" sldId="265"/>
        </pc:sldMkLst>
      </pc:sldChg>
      <pc:sldChg chg="delSp modSp del mod">
        <pc:chgData name="Mojtaba Taslimitehrani" userId="2d319c6a-7427-4d25-8d37-843f6cc58293" providerId="ADAL" clId="{50F79E22-13E1-4C4A-8A8F-C553A04D4595}" dt="2022-08-17T14:43:10.934" v="5475" actId="2696"/>
        <pc:sldMkLst>
          <pc:docMk/>
          <pc:sldMk cId="380231055" sldId="266"/>
        </pc:sldMkLst>
        <pc:spChg chg="del">
          <ac:chgData name="Mojtaba Taslimitehrani" userId="2d319c6a-7427-4d25-8d37-843f6cc58293" providerId="ADAL" clId="{50F79E22-13E1-4C4A-8A8F-C553A04D4595}" dt="2022-08-09T10:57:08.047" v="54" actId="478"/>
          <ac:spMkLst>
            <pc:docMk/>
            <pc:sldMk cId="380231055" sldId="266"/>
            <ac:spMk id="2" creationId="{4D2C0A15-1996-F798-864C-AAD6AB0CE4A2}"/>
          </ac:spMkLst>
        </pc:spChg>
        <pc:spChg chg="mod">
          <ac:chgData name="Mojtaba Taslimitehrani" userId="2d319c6a-7427-4d25-8d37-843f6cc58293" providerId="ADAL" clId="{50F79E22-13E1-4C4A-8A8F-C553A04D4595}" dt="2022-08-17T14:42:38.634" v="5465" actId="21"/>
          <ac:spMkLst>
            <pc:docMk/>
            <pc:sldMk cId="380231055" sldId="266"/>
            <ac:spMk id="3" creationId="{DF82A249-BF60-4D22-BFCC-BAB4F8ABFF83}"/>
          </ac:spMkLst>
        </pc:spChg>
        <pc:spChg chg="del">
          <ac:chgData name="Mojtaba Taslimitehrani" userId="2d319c6a-7427-4d25-8d37-843f6cc58293" providerId="ADAL" clId="{50F79E22-13E1-4C4A-8A8F-C553A04D4595}" dt="2022-08-09T10:57:08.047" v="54" actId="478"/>
          <ac:spMkLst>
            <pc:docMk/>
            <pc:sldMk cId="380231055" sldId="266"/>
            <ac:spMk id="5" creationId="{4E9B1AFE-BEAF-B91E-1524-31DCE7F8E67E}"/>
          </ac:spMkLst>
        </pc:spChg>
        <pc:spChg chg="del">
          <ac:chgData name="Mojtaba Taslimitehrani" userId="2d319c6a-7427-4d25-8d37-843f6cc58293" providerId="ADAL" clId="{50F79E22-13E1-4C4A-8A8F-C553A04D4595}" dt="2022-08-09T10:57:08.047" v="54" actId="478"/>
          <ac:spMkLst>
            <pc:docMk/>
            <pc:sldMk cId="380231055" sldId="266"/>
            <ac:spMk id="6" creationId="{78D84D7F-C28D-65E4-F30B-F92AAD97A264}"/>
          </ac:spMkLst>
        </pc:spChg>
        <pc:spChg chg="del">
          <ac:chgData name="Mojtaba Taslimitehrani" userId="2d319c6a-7427-4d25-8d37-843f6cc58293" providerId="ADAL" clId="{50F79E22-13E1-4C4A-8A8F-C553A04D4595}" dt="2022-08-09T10:57:08.047" v="54" actId="478"/>
          <ac:spMkLst>
            <pc:docMk/>
            <pc:sldMk cId="380231055" sldId="266"/>
            <ac:spMk id="7" creationId="{76414A15-DEDA-EF10-224D-997C2FE71769}"/>
          </ac:spMkLst>
        </pc:spChg>
        <pc:spChg chg="del">
          <ac:chgData name="Mojtaba Taslimitehrani" userId="2d319c6a-7427-4d25-8d37-843f6cc58293" providerId="ADAL" clId="{50F79E22-13E1-4C4A-8A8F-C553A04D4595}" dt="2022-08-09T10:57:08.047" v="54" actId="478"/>
          <ac:spMkLst>
            <pc:docMk/>
            <pc:sldMk cId="380231055" sldId="266"/>
            <ac:spMk id="8" creationId="{86501E24-1FAD-AC2A-1051-AC29F065C1B3}"/>
          </ac:spMkLst>
        </pc:spChg>
        <pc:spChg chg="del">
          <ac:chgData name="Mojtaba Taslimitehrani" userId="2d319c6a-7427-4d25-8d37-843f6cc58293" providerId="ADAL" clId="{50F79E22-13E1-4C4A-8A8F-C553A04D4595}" dt="2022-08-09T10:57:10.354" v="55" actId="478"/>
          <ac:spMkLst>
            <pc:docMk/>
            <pc:sldMk cId="380231055" sldId="266"/>
            <ac:spMk id="9" creationId="{73426DBC-7308-39E7-94CC-B7CCE113716C}"/>
          </ac:spMkLst>
        </pc:spChg>
        <pc:spChg chg="del">
          <ac:chgData name="Mojtaba Taslimitehrani" userId="2d319c6a-7427-4d25-8d37-843f6cc58293" providerId="ADAL" clId="{50F79E22-13E1-4C4A-8A8F-C553A04D4595}" dt="2022-08-09T10:57:08.047" v="54" actId="478"/>
          <ac:spMkLst>
            <pc:docMk/>
            <pc:sldMk cId="380231055" sldId="266"/>
            <ac:spMk id="10" creationId="{FD7E3DD4-A4E6-A621-62D8-5DD3CEEDB5F2}"/>
          </ac:spMkLst>
        </pc:spChg>
        <pc:spChg chg="del">
          <ac:chgData name="Mojtaba Taslimitehrani" userId="2d319c6a-7427-4d25-8d37-843f6cc58293" providerId="ADAL" clId="{50F79E22-13E1-4C4A-8A8F-C553A04D4595}" dt="2022-08-09T10:57:08.047" v="54" actId="478"/>
          <ac:spMkLst>
            <pc:docMk/>
            <pc:sldMk cId="380231055" sldId="266"/>
            <ac:spMk id="11" creationId="{1C25A678-BB76-33C2-C53E-A05BB6DA02FF}"/>
          </ac:spMkLst>
        </pc:spChg>
        <pc:spChg chg="del">
          <ac:chgData name="Mojtaba Taslimitehrani" userId="2d319c6a-7427-4d25-8d37-843f6cc58293" providerId="ADAL" clId="{50F79E22-13E1-4C4A-8A8F-C553A04D4595}" dt="2022-08-09T10:57:08.047" v="54" actId="478"/>
          <ac:spMkLst>
            <pc:docMk/>
            <pc:sldMk cId="380231055" sldId="266"/>
            <ac:spMk id="12" creationId="{EED1EAE5-19D2-31E6-ED1B-A832A201DA47}"/>
          </ac:spMkLst>
        </pc:spChg>
        <pc:spChg chg="del">
          <ac:chgData name="Mojtaba Taslimitehrani" userId="2d319c6a-7427-4d25-8d37-843f6cc58293" providerId="ADAL" clId="{50F79E22-13E1-4C4A-8A8F-C553A04D4595}" dt="2022-08-09T10:57:08.047" v="54" actId="478"/>
          <ac:spMkLst>
            <pc:docMk/>
            <pc:sldMk cId="380231055" sldId="266"/>
            <ac:spMk id="13" creationId="{8835BB2A-CAC4-B443-995D-298C4384E446}"/>
          </ac:spMkLst>
        </pc:spChg>
        <pc:spChg chg="del">
          <ac:chgData name="Mojtaba Taslimitehrani" userId="2d319c6a-7427-4d25-8d37-843f6cc58293" providerId="ADAL" clId="{50F79E22-13E1-4C4A-8A8F-C553A04D4595}" dt="2022-08-09T10:57:08.047" v="54" actId="478"/>
          <ac:spMkLst>
            <pc:docMk/>
            <pc:sldMk cId="380231055" sldId="266"/>
            <ac:spMk id="14" creationId="{8901ACD6-C64C-3606-0367-D49F504817C2}"/>
          </ac:spMkLst>
        </pc:spChg>
        <pc:spChg chg="del">
          <ac:chgData name="Mojtaba Taslimitehrani" userId="2d319c6a-7427-4d25-8d37-843f6cc58293" providerId="ADAL" clId="{50F79E22-13E1-4C4A-8A8F-C553A04D4595}" dt="2022-08-09T10:57:08.047" v="54" actId="478"/>
          <ac:spMkLst>
            <pc:docMk/>
            <pc:sldMk cId="380231055" sldId="266"/>
            <ac:spMk id="15" creationId="{DAB86394-7744-5291-4BA9-1D655B2B91A8}"/>
          </ac:spMkLst>
        </pc:spChg>
        <pc:spChg chg="del">
          <ac:chgData name="Mojtaba Taslimitehrani" userId="2d319c6a-7427-4d25-8d37-843f6cc58293" providerId="ADAL" clId="{50F79E22-13E1-4C4A-8A8F-C553A04D4595}" dt="2022-08-09T10:57:08.047" v="54" actId="478"/>
          <ac:spMkLst>
            <pc:docMk/>
            <pc:sldMk cId="380231055" sldId="266"/>
            <ac:spMk id="16" creationId="{758FBA1E-2A2D-2AFA-FA19-F7F0F4B75277}"/>
          </ac:spMkLst>
        </pc:spChg>
        <pc:spChg chg="del">
          <ac:chgData name="Mojtaba Taslimitehrani" userId="2d319c6a-7427-4d25-8d37-843f6cc58293" providerId="ADAL" clId="{50F79E22-13E1-4C4A-8A8F-C553A04D4595}" dt="2022-08-09T10:57:08.047" v="54" actId="478"/>
          <ac:spMkLst>
            <pc:docMk/>
            <pc:sldMk cId="380231055" sldId="266"/>
            <ac:spMk id="18" creationId="{F00ACE76-4AF3-28D6-6E22-09825CBF78D5}"/>
          </ac:spMkLst>
        </pc:spChg>
      </pc:sldChg>
      <pc:sldChg chg="del">
        <pc:chgData name="Mojtaba Taslimitehrani" userId="2d319c6a-7427-4d25-8d37-843f6cc58293" providerId="ADAL" clId="{50F79E22-13E1-4C4A-8A8F-C553A04D4595}" dt="2022-08-09T10:57:20.479" v="56" actId="47"/>
        <pc:sldMkLst>
          <pc:docMk/>
          <pc:sldMk cId="1927550216" sldId="267"/>
        </pc:sldMkLst>
      </pc:sldChg>
      <pc:sldChg chg="del">
        <pc:chgData name="Mojtaba Taslimitehrani" userId="2d319c6a-7427-4d25-8d37-843f6cc58293" providerId="ADAL" clId="{50F79E22-13E1-4C4A-8A8F-C553A04D4595}" dt="2022-08-09T10:57:20.479" v="56" actId="47"/>
        <pc:sldMkLst>
          <pc:docMk/>
          <pc:sldMk cId="2567958414" sldId="268"/>
        </pc:sldMkLst>
      </pc:sldChg>
      <pc:sldChg chg="del">
        <pc:chgData name="Mojtaba Taslimitehrani" userId="2d319c6a-7427-4d25-8d37-843f6cc58293" providerId="ADAL" clId="{50F79E22-13E1-4C4A-8A8F-C553A04D4595}" dt="2022-08-09T10:57:20.479" v="56" actId="47"/>
        <pc:sldMkLst>
          <pc:docMk/>
          <pc:sldMk cId="2541687224" sldId="269"/>
        </pc:sldMkLst>
      </pc:sldChg>
      <pc:sldChg chg="del">
        <pc:chgData name="Mojtaba Taslimitehrani" userId="2d319c6a-7427-4d25-8d37-843f6cc58293" providerId="ADAL" clId="{50F79E22-13E1-4C4A-8A8F-C553A04D4595}" dt="2022-08-09T10:57:20.479" v="56" actId="47"/>
        <pc:sldMkLst>
          <pc:docMk/>
          <pc:sldMk cId="2658161441" sldId="270"/>
        </pc:sldMkLst>
      </pc:sldChg>
      <pc:sldChg chg="del">
        <pc:chgData name="Mojtaba Taslimitehrani" userId="2d319c6a-7427-4d25-8d37-843f6cc58293" providerId="ADAL" clId="{50F79E22-13E1-4C4A-8A8F-C553A04D4595}" dt="2022-08-09T10:57:20.479" v="56" actId="47"/>
        <pc:sldMkLst>
          <pc:docMk/>
          <pc:sldMk cId="2867853211" sldId="271"/>
        </pc:sldMkLst>
      </pc:sldChg>
      <pc:sldChg chg="del">
        <pc:chgData name="Mojtaba Taslimitehrani" userId="2d319c6a-7427-4d25-8d37-843f6cc58293" providerId="ADAL" clId="{50F79E22-13E1-4C4A-8A8F-C553A04D4595}" dt="2022-08-09T10:57:20.479" v="56" actId="47"/>
        <pc:sldMkLst>
          <pc:docMk/>
          <pc:sldMk cId="3878456821" sldId="272"/>
        </pc:sldMkLst>
      </pc:sldChg>
      <pc:sldChg chg="del">
        <pc:chgData name="Mojtaba Taslimitehrani" userId="2d319c6a-7427-4d25-8d37-843f6cc58293" providerId="ADAL" clId="{50F79E22-13E1-4C4A-8A8F-C553A04D4595}" dt="2022-08-09T10:57:20.479" v="56" actId="47"/>
        <pc:sldMkLst>
          <pc:docMk/>
          <pc:sldMk cId="915914643" sldId="273"/>
        </pc:sldMkLst>
      </pc:sldChg>
      <pc:sldChg chg="del">
        <pc:chgData name="Mojtaba Taslimitehrani" userId="2d319c6a-7427-4d25-8d37-843f6cc58293" providerId="ADAL" clId="{50F79E22-13E1-4C4A-8A8F-C553A04D4595}" dt="2022-08-09T10:57:20.479" v="56" actId="47"/>
        <pc:sldMkLst>
          <pc:docMk/>
          <pc:sldMk cId="223296216" sldId="274"/>
        </pc:sldMkLst>
      </pc:sldChg>
      <pc:sldChg chg="del">
        <pc:chgData name="Mojtaba Taslimitehrani" userId="2d319c6a-7427-4d25-8d37-843f6cc58293" providerId="ADAL" clId="{50F79E22-13E1-4C4A-8A8F-C553A04D4595}" dt="2022-08-09T10:57:20.479" v="56" actId="47"/>
        <pc:sldMkLst>
          <pc:docMk/>
          <pc:sldMk cId="3584903164" sldId="275"/>
        </pc:sldMkLst>
      </pc:sldChg>
      <pc:sldChg chg="del">
        <pc:chgData name="Mojtaba Taslimitehrani" userId="2d319c6a-7427-4d25-8d37-843f6cc58293" providerId="ADAL" clId="{50F79E22-13E1-4C4A-8A8F-C553A04D4595}" dt="2022-08-09T10:57:20.479" v="56" actId="47"/>
        <pc:sldMkLst>
          <pc:docMk/>
          <pc:sldMk cId="1587236760" sldId="276"/>
        </pc:sldMkLst>
      </pc:sldChg>
      <pc:sldChg chg="del">
        <pc:chgData name="Mojtaba Taslimitehrani" userId="2d319c6a-7427-4d25-8d37-843f6cc58293" providerId="ADAL" clId="{50F79E22-13E1-4C4A-8A8F-C553A04D4595}" dt="2022-08-09T10:57:20.479" v="56" actId="47"/>
        <pc:sldMkLst>
          <pc:docMk/>
          <pc:sldMk cId="124975291" sldId="277"/>
        </pc:sldMkLst>
      </pc:sldChg>
      <pc:sldChg chg="del">
        <pc:chgData name="Mojtaba Taslimitehrani" userId="2d319c6a-7427-4d25-8d37-843f6cc58293" providerId="ADAL" clId="{50F79E22-13E1-4C4A-8A8F-C553A04D4595}" dt="2022-08-09T10:57:20.479" v="56" actId="47"/>
        <pc:sldMkLst>
          <pc:docMk/>
          <pc:sldMk cId="2913116356" sldId="278"/>
        </pc:sldMkLst>
      </pc:sldChg>
      <pc:sldChg chg="del">
        <pc:chgData name="Mojtaba Taslimitehrani" userId="2d319c6a-7427-4d25-8d37-843f6cc58293" providerId="ADAL" clId="{50F79E22-13E1-4C4A-8A8F-C553A04D4595}" dt="2022-08-09T10:57:20.479" v="56" actId="47"/>
        <pc:sldMkLst>
          <pc:docMk/>
          <pc:sldMk cId="3485400287" sldId="279"/>
        </pc:sldMkLst>
      </pc:sldChg>
      <pc:sldChg chg="del">
        <pc:chgData name="Mojtaba Taslimitehrani" userId="2d319c6a-7427-4d25-8d37-843f6cc58293" providerId="ADAL" clId="{50F79E22-13E1-4C4A-8A8F-C553A04D4595}" dt="2022-08-09T10:57:20.479" v="56" actId="47"/>
        <pc:sldMkLst>
          <pc:docMk/>
          <pc:sldMk cId="3303762747" sldId="280"/>
        </pc:sldMkLst>
      </pc:sldChg>
      <pc:sldChg chg="del">
        <pc:chgData name="Mojtaba Taslimitehrani" userId="2d319c6a-7427-4d25-8d37-843f6cc58293" providerId="ADAL" clId="{50F79E22-13E1-4C4A-8A8F-C553A04D4595}" dt="2022-08-09T10:57:20.479" v="56" actId="47"/>
        <pc:sldMkLst>
          <pc:docMk/>
          <pc:sldMk cId="994564786" sldId="281"/>
        </pc:sldMkLst>
      </pc:sldChg>
      <pc:sldChg chg="del">
        <pc:chgData name="Mojtaba Taslimitehrani" userId="2d319c6a-7427-4d25-8d37-843f6cc58293" providerId="ADAL" clId="{50F79E22-13E1-4C4A-8A8F-C553A04D4595}" dt="2022-08-09T10:57:20.479" v="56" actId="47"/>
        <pc:sldMkLst>
          <pc:docMk/>
          <pc:sldMk cId="2201819822" sldId="282"/>
        </pc:sldMkLst>
      </pc:sldChg>
      <pc:sldChg chg="del">
        <pc:chgData name="Mojtaba Taslimitehrani" userId="2d319c6a-7427-4d25-8d37-843f6cc58293" providerId="ADAL" clId="{50F79E22-13E1-4C4A-8A8F-C553A04D4595}" dt="2022-08-09T10:57:20.479" v="56" actId="47"/>
        <pc:sldMkLst>
          <pc:docMk/>
          <pc:sldMk cId="4236193139" sldId="283"/>
        </pc:sldMkLst>
      </pc:sldChg>
      <pc:sldChg chg="del">
        <pc:chgData name="Mojtaba Taslimitehrani" userId="2d319c6a-7427-4d25-8d37-843f6cc58293" providerId="ADAL" clId="{50F79E22-13E1-4C4A-8A8F-C553A04D4595}" dt="2022-08-09T10:57:20.479" v="56" actId="47"/>
        <pc:sldMkLst>
          <pc:docMk/>
          <pc:sldMk cId="1740307202" sldId="285"/>
        </pc:sldMkLst>
      </pc:sldChg>
      <pc:sldChg chg="del">
        <pc:chgData name="Mojtaba Taslimitehrani" userId="2d319c6a-7427-4d25-8d37-843f6cc58293" providerId="ADAL" clId="{50F79E22-13E1-4C4A-8A8F-C553A04D4595}" dt="2022-08-09T10:57:20.479" v="56" actId="47"/>
        <pc:sldMkLst>
          <pc:docMk/>
          <pc:sldMk cId="1795216670" sldId="286"/>
        </pc:sldMkLst>
      </pc:sldChg>
      <pc:sldChg chg="del">
        <pc:chgData name="Mojtaba Taslimitehrani" userId="2d319c6a-7427-4d25-8d37-843f6cc58293" providerId="ADAL" clId="{50F79E22-13E1-4C4A-8A8F-C553A04D4595}" dt="2022-08-09T10:57:20.479" v="56" actId="47"/>
        <pc:sldMkLst>
          <pc:docMk/>
          <pc:sldMk cId="665948395" sldId="288"/>
        </pc:sldMkLst>
      </pc:sldChg>
      <pc:sldChg chg="del">
        <pc:chgData name="Mojtaba Taslimitehrani" userId="2d319c6a-7427-4d25-8d37-843f6cc58293" providerId="ADAL" clId="{50F79E22-13E1-4C4A-8A8F-C553A04D4595}" dt="2022-08-09T10:57:20.479" v="56" actId="47"/>
        <pc:sldMkLst>
          <pc:docMk/>
          <pc:sldMk cId="3050032668" sldId="289"/>
        </pc:sldMkLst>
      </pc:sldChg>
      <pc:sldChg chg="del">
        <pc:chgData name="Mojtaba Taslimitehrani" userId="2d319c6a-7427-4d25-8d37-843f6cc58293" providerId="ADAL" clId="{50F79E22-13E1-4C4A-8A8F-C553A04D4595}" dt="2022-08-09T10:57:20.479" v="56" actId="47"/>
        <pc:sldMkLst>
          <pc:docMk/>
          <pc:sldMk cId="2612398263" sldId="290"/>
        </pc:sldMkLst>
      </pc:sldChg>
      <pc:sldChg chg="del">
        <pc:chgData name="Mojtaba Taslimitehrani" userId="2d319c6a-7427-4d25-8d37-843f6cc58293" providerId="ADAL" clId="{50F79E22-13E1-4C4A-8A8F-C553A04D4595}" dt="2022-08-09T10:57:20.479" v="56" actId="47"/>
        <pc:sldMkLst>
          <pc:docMk/>
          <pc:sldMk cId="463477502" sldId="291"/>
        </pc:sldMkLst>
      </pc:sldChg>
      <pc:sldChg chg="del">
        <pc:chgData name="Mojtaba Taslimitehrani" userId="2d319c6a-7427-4d25-8d37-843f6cc58293" providerId="ADAL" clId="{50F79E22-13E1-4C4A-8A8F-C553A04D4595}" dt="2022-08-09T10:57:20.479" v="56" actId="47"/>
        <pc:sldMkLst>
          <pc:docMk/>
          <pc:sldMk cId="1073733786" sldId="292"/>
        </pc:sldMkLst>
      </pc:sldChg>
      <pc:sldChg chg="del">
        <pc:chgData name="Mojtaba Taslimitehrani" userId="2d319c6a-7427-4d25-8d37-843f6cc58293" providerId="ADAL" clId="{50F79E22-13E1-4C4A-8A8F-C553A04D4595}" dt="2022-08-09T10:57:20.479" v="56" actId="47"/>
        <pc:sldMkLst>
          <pc:docMk/>
          <pc:sldMk cId="305942876" sldId="293"/>
        </pc:sldMkLst>
      </pc:sldChg>
      <pc:sldChg chg="del">
        <pc:chgData name="Mojtaba Taslimitehrani" userId="2d319c6a-7427-4d25-8d37-843f6cc58293" providerId="ADAL" clId="{50F79E22-13E1-4C4A-8A8F-C553A04D4595}" dt="2022-08-09T10:57:20.479" v="56" actId="47"/>
        <pc:sldMkLst>
          <pc:docMk/>
          <pc:sldMk cId="3607506502" sldId="294"/>
        </pc:sldMkLst>
      </pc:sldChg>
      <pc:sldChg chg="del">
        <pc:chgData name="Mojtaba Taslimitehrani" userId="2d319c6a-7427-4d25-8d37-843f6cc58293" providerId="ADAL" clId="{50F79E22-13E1-4C4A-8A8F-C553A04D4595}" dt="2022-08-09T10:57:20.479" v="56" actId="47"/>
        <pc:sldMkLst>
          <pc:docMk/>
          <pc:sldMk cId="2066734116" sldId="295"/>
        </pc:sldMkLst>
      </pc:sldChg>
      <pc:sldChg chg="del">
        <pc:chgData name="Mojtaba Taslimitehrani" userId="2d319c6a-7427-4d25-8d37-843f6cc58293" providerId="ADAL" clId="{50F79E22-13E1-4C4A-8A8F-C553A04D4595}" dt="2022-08-09T10:57:20.479" v="56" actId="47"/>
        <pc:sldMkLst>
          <pc:docMk/>
          <pc:sldMk cId="2379054790" sldId="296"/>
        </pc:sldMkLst>
      </pc:sldChg>
      <pc:sldChg chg="del">
        <pc:chgData name="Mojtaba Taslimitehrani" userId="2d319c6a-7427-4d25-8d37-843f6cc58293" providerId="ADAL" clId="{50F79E22-13E1-4C4A-8A8F-C553A04D4595}" dt="2022-08-09T10:57:20.479" v="56" actId="47"/>
        <pc:sldMkLst>
          <pc:docMk/>
          <pc:sldMk cId="3525861995" sldId="297"/>
        </pc:sldMkLst>
      </pc:sldChg>
      <pc:sldChg chg="del">
        <pc:chgData name="Mojtaba Taslimitehrani" userId="2d319c6a-7427-4d25-8d37-843f6cc58293" providerId="ADAL" clId="{50F79E22-13E1-4C4A-8A8F-C553A04D4595}" dt="2022-08-09T10:57:20.479" v="56" actId="47"/>
        <pc:sldMkLst>
          <pc:docMk/>
          <pc:sldMk cId="1706626336" sldId="298"/>
        </pc:sldMkLst>
      </pc:sldChg>
      <pc:sldChg chg="del">
        <pc:chgData name="Mojtaba Taslimitehrani" userId="2d319c6a-7427-4d25-8d37-843f6cc58293" providerId="ADAL" clId="{50F79E22-13E1-4C4A-8A8F-C553A04D4595}" dt="2022-08-09T10:57:20.479" v="56" actId="47"/>
        <pc:sldMkLst>
          <pc:docMk/>
          <pc:sldMk cId="2518714578" sldId="299"/>
        </pc:sldMkLst>
      </pc:sldChg>
      <pc:sldChg chg="del">
        <pc:chgData name="Mojtaba Taslimitehrani" userId="2d319c6a-7427-4d25-8d37-843f6cc58293" providerId="ADAL" clId="{50F79E22-13E1-4C4A-8A8F-C553A04D4595}" dt="2022-08-09T10:57:20.479" v="56" actId="47"/>
        <pc:sldMkLst>
          <pc:docMk/>
          <pc:sldMk cId="4016332279" sldId="300"/>
        </pc:sldMkLst>
      </pc:sldChg>
      <pc:sldChg chg="modSp mod">
        <pc:chgData name="Mojtaba Taslimitehrani" userId="2d319c6a-7427-4d25-8d37-843f6cc58293" providerId="ADAL" clId="{50F79E22-13E1-4C4A-8A8F-C553A04D4595}" dt="2022-08-09T10:56:42.126" v="53" actId="20577"/>
        <pc:sldMkLst>
          <pc:docMk/>
          <pc:sldMk cId="1758270140" sldId="4068"/>
        </pc:sldMkLst>
        <pc:spChg chg="mod">
          <ac:chgData name="Mojtaba Taslimitehrani" userId="2d319c6a-7427-4d25-8d37-843f6cc58293" providerId="ADAL" clId="{50F79E22-13E1-4C4A-8A8F-C553A04D4595}" dt="2022-08-09T10:56:42.126" v="53" actId="20577"/>
          <ac:spMkLst>
            <pc:docMk/>
            <pc:sldMk cId="1758270140" sldId="4068"/>
            <ac:spMk id="2" creationId="{1EDE8BC1-E33E-3047-BAF4-DDCF9296AD62}"/>
          </ac:spMkLst>
        </pc:spChg>
      </pc:sldChg>
      <pc:sldChg chg="add">
        <pc:chgData name="Mojtaba Taslimitehrani" userId="2d319c6a-7427-4d25-8d37-843f6cc58293" providerId="ADAL" clId="{50F79E22-13E1-4C4A-8A8F-C553A04D4595}" dt="2022-08-18T13:28:29.480" v="9446"/>
        <pc:sldMkLst>
          <pc:docMk/>
          <pc:sldMk cId="435527264" sldId="4502"/>
        </pc:sldMkLst>
      </pc:sldChg>
      <pc:sldChg chg="add">
        <pc:chgData name="Mojtaba Taslimitehrani" userId="2d319c6a-7427-4d25-8d37-843f6cc58293" providerId="ADAL" clId="{50F79E22-13E1-4C4A-8A8F-C553A04D4595}" dt="2022-08-18T13:28:29.480" v="9446"/>
        <pc:sldMkLst>
          <pc:docMk/>
          <pc:sldMk cId="433798695" sldId="4503"/>
        </pc:sldMkLst>
      </pc:sldChg>
      <pc:sldChg chg="addSp delSp modSp mod">
        <pc:chgData name="Mojtaba Taslimitehrani" userId="2d319c6a-7427-4d25-8d37-843f6cc58293" providerId="ADAL" clId="{50F79E22-13E1-4C4A-8A8F-C553A04D4595}" dt="2022-08-17T14:43:03.861" v="5474" actId="255"/>
        <pc:sldMkLst>
          <pc:docMk/>
          <pc:sldMk cId="3588732988" sldId="2076138251"/>
        </pc:sldMkLst>
        <pc:spChg chg="del mod">
          <ac:chgData name="Mojtaba Taslimitehrani" userId="2d319c6a-7427-4d25-8d37-843f6cc58293" providerId="ADAL" clId="{50F79E22-13E1-4C4A-8A8F-C553A04D4595}" dt="2022-08-17T14:42:24.667" v="5464" actId="478"/>
          <ac:spMkLst>
            <pc:docMk/>
            <pc:sldMk cId="3588732988" sldId="2076138251"/>
            <ac:spMk id="2" creationId="{A0213EDE-1F06-8E40-CE3C-C080E2C5A031}"/>
          </ac:spMkLst>
        </pc:spChg>
        <pc:spChg chg="mod">
          <ac:chgData name="Mojtaba Taslimitehrani" userId="2d319c6a-7427-4d25-8d37-843f6cc58293" providerId="ADAL" clId="{50F79E22-13E1-4C4A-8A8F-C553A04D4595}" dt="2022-08-09T10:55:40.044" v="40" actId="20577"/>
          <ac:spMkLst>
            <pc:docMk/>
            <pc:sldMk cId="3588732988" sldId="2076138251"/>
            <ac:spMk id="9" creationId="{DCB8B845-2CB8-4661-AB29-AEAD383A3FB3}"/>
          </ac:spMkLst>
        </pc:spChg>
        <pc:spChg chg="add mod">
          <ac:chgData name="Mojtaba Taslimitehrani" userId="2d319c6a-7427-4d25-8d37-843f6cc58293" providerId="ADAL" clId="{50F79E22-13E1-4C4A-8A8F-C553A04D4595}" dt="2022-08-17T14:43:03.861" v="5474" actId="255"/>
          <ac:spMkLst>
            <pc:docMk/>
            <pc:sldMk cId="3588732988" sldId="2076138251"/>
            <ac:spMk id="13" creationId="{013F794D-F2E7-72A3-7971-9FDC20021ED3}"/>
          </ac:spMkLst>
        </pc:spChg>
        <pc:spChg chg="mod">
          <ac:chgData name="Mojtaba Taslimitehrani" userId="2d319c6a-7427-4d25-8d37-843f6cc58293" providerId="ADAL" clId="{50F79E22-13E1-4C4A-8A8F-C553A04D4595}" dt="2022-08-09T10:55:26.751" v="14" actId="20577"/>
          <ac:spMkLst>
            <pc:docMk/>
            <pc:sldMk cId="3588732988" sldId="2076138251"/>
            <ac:spMk id="28" creationId="{1A4F4A19-AB09-479B-90D6-BD0C54D42169}"/>
          </ac:spMkLst>
        </pc:spChg>
        <pc:spChg chg="mod">
          <ac:chgData name="Mojtaba Taslimitehrani" userId="2d319c6a-7427-4d25-8d37-843f6cc58293" providerId="ADAL" clId="{50F79E22-13E1-4C4A-8A8F-C553A04D4595}" dt="2022-08-09T10:55:32.444" v="23" actId="20577"/>
          <ac:spMkLst>
            <pc:docMk/>
            <pc:sldMk cId="3588732988" sldId="2076138251"/>
            <ac:spMk id="29" creationId="{30FC1642-B6D2-45E1-AA66-E994AA294AD2}"/>
          </ac:spMkLst>
        </pc:spChg>
        <pc:grpChg chg="del">
          <ac:chgData name="Mojtaba Taslimitehrani" userId="2d319c6a-7427-4d25-8d37-843f6cc58293" providerId="ADAL" clId="{50F79E22-13E1-4C4A-8A8F-C553A04D4595}" dt="2022-08-09T10:55:09.823" v="6" actId="478"/>
          <ac:grpSpMkLst>
            <pc:docMk/>
            <pc:sldMk cId="3588732988" sldId="2076138251"/>
            <ac:grpSpMk id="30" creationId="{F5F47238-4C1C-41CD-B267-36A1CA6675FD}"/>
          </ac:grpSpMkLst>
        </pc:grpChg>
        <pc:graphicFrameChg chg="modGraphic">
          <ac:chgData name="Mojtaba Taslimitehrani" userId="2d319c6a-7427-4d25-8d37-843f6cc58293" providerId="ADAL" clId="{50F79E22-13E1-4C4A-8A8F-C553A04D4595}" dt="2022-08-09T10:55:03.094" v="5" actId="2165"/>
          <ac:graphicFrameMkLst>
            <pc:docMk/>
            <pc:sldMk cId="3588732988" sldId="2076138251"/>
            <ac:graphicFrameMk id="7" creationId="{FDBBA4C0-7E5D-4B59-A1AD-08DA6BA767E0}"/>
          </ac:graphicFrameMkLst>
        </pc:graphicFrameChg>
      </pc:sldChg>
      <pc:sldChg chg="del">
        <pc:chgData name="Mojtaba Taslimitehrani" userId="2d319c6a-7427-4d25-8d37-843f6cc58293" providerId="ADAL" clId="{50F79E22-13E1-4C4A-8A8F-C553A04D4595}" dt="2022-08-09T10:57:20.479" v="56" actId="47"/>
        <pc:sldMkLst>
          <pc:docMk/>
          <pc:sldMk cId="137448179" sldId="2076138252"/>
        </pc:sldMkLst>
      </pc:sldChg>
      <pc:sldChg chg="addSp delSp modSp new mod modClrScheme chgLayout">
        <pc:chgData name="Mojtaba Taslimitehrani" userId="2d319c6a-7427-4d25-8d37-843f6cc58293" providerId="ADAL" clId="{50F79E22-13E1-4C4A-8A8F-C553A04D4595}" dt="2022-08-18T13:35:11.078" v="9483"/>
        <pc:sldMkLst>
          <pc:docMk/>
          <pc:sldMk cId="2503773054" sldId="2076138252"/>
        </pc:sldMkLst>
        <pc:spChg chg="mod">
          <ac:chgData name="Mojtaba Taslimitehrani" userId="2d319c6a-7427-4d25-8d37-843f6cc58293" providerId="ADAL" clId="{50F79E22-13E1-4C4A-8A8F-C553A04D4595}" dt="2022-08-18T12:11:26.480" v="7987" actId="20577"/>
          <ac:spMkLst>
            <pc:docMk/>
            <pc:sldMk cId="2503773054" sldId="2076138252"/>
            <ac:spMk id="2" creationId="{1066C83F-68C6-3090-4118-DFA0317CC549}"/>
          </ac:spMkLst>
        </pc:spChg>
        <pc:spChg chg="mod">
          <ac:chgData name="Mojtaba Taslimitehrani" userId="2d319c6a-7427-4d25-8d37-843f6cc58293" providerId="ADAL" clId="{50F79E22-13E1-4C4A-8A8F-C553A04D4595}" dt="2022-08-18T12:10:49.587" v="7972" actId="6549"/>
          <ac:spMkLst>
            <pc:docMk/>
            <pc:sldMk cId="2503773054" sldId="2076138252"/>
            <ac:spMk id="3" creationId="{38B15C12-8EFC-EE63-F153-7F128A0D5122}"/>
          </ac:spMkLst>
        </pc:spChg>
        <pc:spChg chg="add del mod">
          <ac:chgData name="Mojtaba Taslimitehrani" userId="2d319c6a-7427-4d25-8d37-843f6cc58293" providerId="ADAL" clId="{50F79E22-13E1-4C4A-8A8F-C553A04D4595}" dt="2022-08-12T15:12:06.728" v="3262" actId="478"/>
          <ac:spMkLst>
            <pc:docMk/>
            <pc:sldMk cId="2503773054" sldId="2076138252"/>
            <ac:spMk id="4" creationId="{CD43B5CC-20F9-68A1-9140-C3E302175AF4}"/>
          </ac:spMkLst>
        </pc:spChg>
        <pc:spChg chg="add del mod">
          <ac:chgData name="Mojtaba Taslimitehrani" userId="2d319c6a-7427-4d25-8d37-843f6cc58293" providerId="ADAL" clId="{50F79E22-13E1-4C4A-8A8F-C553A04D4595}" dt="2022-08-12T15:12:06.728" v="3262" actId="478"/>
          <ac:spMkLst>
            <pc:docMk/>
            <pc:sldMk cId="2503773054" sldId="2076138252"/>
            <ac:spMk id="5" creationId="{CF0FCC15-77D3-71DE-B2D0-839617F4A0E0}"/>
          </ac:spMkLst>
        </pc:spChg>
        <pc:spChg chg="add del mod">
          <ac:chgData name="Mojtaba Taslimitehrani" userId="2d319c6a-7427-4d25-8d37-843f6cc58293" providerId="ADAL" clId="{50F79E22-13E1-4C4A-8A8F-C553A04D4595}" dt="2022-08-12T15:12:06.728" v="3262" actId="478"/>
          <ac:spMkLst>
            <pc:docMk/>
            <pc:sldMk cId="2503773054" sldId="2076138252"/>
            <ac:spMk id="6" creationId="{3557E14B-4CCD-59B2-0C7F-573F0870E814}"/>
          </ac:spMkLst>
        </pc:spChg>
        <pc:spChg chg="add del mod">
          <ac:chgData name="Mojtaba Taslimitehrani" userId="2d319c6a-7427-4d25-8d37-843f6cc58293" providerId="ADAL" clId="{50F79E22-13E1-4C4A-8A8F-C553A04D4595}" dt="2022-08-12T15:12:06.728" v="3262" actId="478"/>
          <ac:spMkLst>
            <pc:docMk/>
            <pc:sldMk cId="2503773054" sldId="2076138252"/>
            <ac:spMk id="7" creationId="{886F4AC0-4FEE-2398-92C6-9DC779AD0EF6}"/>
          </ac:spMkLst>
        </pc:spChg>
        <pc:spChg chg="add del mod">
          <ac:chgData name="Mojtaba Taslimitehrani" userId="2d319c6a-7427-4d25-8d37-843f6cc58293" providerId="ADAL" clId="{50F79E22-13E1-4C4A-8A8F-C553A04D4595}" dt="2022-08-12T15:12:06.728" v="3262" actId="478"/>
          <ac:spMkLst>
            <pc:docMk/>
            <pc:sldMk cId="2503773054" sldId="2076138252"/>
            <ac:spMk id="8" creationId="{D8739D8B-CD31-E8F4-5206-1BCBBD2E35EB}"/>
          </ac:spMkLst>
        </pc:spChg>
        <pc:spChg chg="add del mod">
          <ac:chgData name="Mojtaba Taslimitehrani" userId="2d319c6a-7427-4d25-8d37-843f6cc58293" providerId="ADAL" clId="{50F79E22-13E1-4C4A-8A8F-C553A04D4595}" dt="2022-08-11T09:41:30.733" v="442" actId="478"/>
          <ac:spMkLst>
            <pc:docMk/>
            <pc:sldMk cId="2503773054" sldId="2076138252"/>
            <ac:spMk id="9" creationId="{FD3A8E80-6C04-A77C-3A94-BFF31A68998C}"/>
          </ac:spMkLst>
        </pc:spChg>
        <pc:spChg chg="add del mod">
          <ac:chgData name="Mojtaba Taslimitehrani" userId="2d319c6a-7427-4d25-8d37-843f6cc58293" providerId="ADAL" clId="{50F79E22-13E1-4C4A-8A8F-C553A04D4595}" dt="2022-08-11T09:41:35.405" v="443" actId="478"/>
          <ac:spMkLst>
            <pc:docMk/>
            <pc:sldMk cId="2503773054" sldId="2076138252"/>
            <ac:spMk id="10" creationId="{AC5BB206-4953-3A7D-BD94-149180615B98}"/>
          </ac:spMkLst>
        </pc:spChg>
        <pc:spChg chg="add del mod">
          <ac:chgData name="Mojtaba Taslimitehrani" userId="2d319c6a-7427-4d25-8d37-843f6cc58293" providerId="ADAL" clId="{50F79E22-13E1-4C4A-8A8F-C553A04D4595}" dt="2022-08-12T15:12:06.728" v="3262" actId="478"/>
          <ac:spMkLst>
            <pc:docMk/>
            <pc:sldMk cId="2503773054" sldId="2076138252"/>
            <ac:spMk id="11" creationId="{959BD39A-7400-E15C-F030-423DCA8EF8F6}"/>
          </ac:spMkLst>
        </pc:spChg>
        <pc:spChg chg="add del mod">
          <ac:chgData name="Mojtaba Taslimitehrani" userId="2d319c6a-7427-4d25-8d37-843f6cc58293" providerId="ADAL" clId="{50F79E22-13E1-4C4A-8A8F-C553A04D4595}" dt="2022-08-12T15:12:06.728" v="3262" actId="478"/>
          <ac:spMkLst>
            <pc:docMk/>
            <pc:sldMk cId="2503773054" sldId="2076138252"/>
            <ac:spMk id="12" creationId="{751C33A1-520E-C791-A48E-CB55039402D6}"/>
          </ac:spMkLst>
        </pc:spChg>
        <pc:spChg chg="add del mod">
          <ac:chgData name="Mojtaba Taslimitehrani" userId="2d319c6a-7427-4d25-8d37-843f6cc58293" providerId="ADAL" clId="{50F79E22-13E1-4C4A-8A8F-C553A04D4595}" dt="2022-08-18T10:28:25.826" v="7894" actId="26606"/>
          <ac:spMkLst>
            <pc:docMk/>
            <pc:sldMk cId="2503773054" sldId="2076138252"/>
            <ac:spMk id="13" creationId="{F2465D7F-EDDD-39C0-18D1-E26DDC296716}"/>
          </ac:spMkLst>
        </pc:spChg>
        <pc:picChg chg="add mod ord">
          <ac:chgData name="Mojtaba Taslimitehrani" userId="2d319c6a-7427-4d25-8d37-843f6cc58293" providerId="ADAL" clId="{50F79E22-13E1-4C4A-8A8F-C553A04D4595}" dt="2022-08-18T12:10:53.616" v="7973" actId="1076"/>
          <ac:picMkLst>
            <pc:docMk/>
            <pc:sldMk cId="2503773054" sldId="2076138252"/>
            <ac:picMk id="5" creationId="{D897BE01-D260-F9B7-7291-401485A0070F}"/>
          </ac:picMkLst>
        </pc:picChg>
        <pc:picChg chg="add mod">
          <ac:chgData name="Mojtaba Taslimitehrani" userId="2d319c6a-7427-4d25-8d37-843f6cc58293" providerId="ADAL" clId="{50F79E22-13E1-4C4A-8A8F-C553A04D4595}" dt="2022-08-18T13:35:06.674" v="9481" actId="1076"/>
          <ac:picMkLst>
            <pc:docMk/>
            <pc:sldMk cId="2503773054" sldId="2076138252"/>
            <ac:picMk id="7" creationId="{FFF47318-AC88-0843-4C68-1EEBBE9CF3C2}"/>
          </ac:picMkLst>
        </pc:picChg>
        <pc:picChg chg="add del mod">
          <ac:chgData name="Mojtaba Taslimitehrani" userId="2d319c6a-7427-4d25-8d37-843f6cc58293" providerId="ADAL" clId="{50F79E22-13E1-4C4A-8A8F-C553A04D4595}" dt="2022-08-18T13:35:11.078" v="9483"/>
          <ac:picMkLst>
            <pc:docMk/>
            <pc:sldMk cId="2503773054" sldId="2076138252"/>
            <ac:picMk id="8" creationId="{8A0533E4-78FB-64AF-9369-F4B071132ABA}"/>
          </ac:picMkLst>
        </pc:picChg>
      </pc:sldChg>
      <pc:sldChg chg="addSp delSp modSp new mod">
        <pc:chgData name="Mojtaba Taslimitehrani" userId="2d319c6a-7427-4d25-8d37-843f6cc58293" providerId="ADAL" clId="{50F79E22-13E1-4C4A-8A8F-C553A04D4595}" dt="2022-08-12T08:46:51.973" v="3060" actId="1076"/>
        <pc:sldMkLst>
          <pc:docMk/>
          <pc:sldMk cId="1420312957" sldId="2076138253"/>
        </pc:sldMkLst>
        <pc:spChg chg="mod">
          <ac:chgData name="Mojtaba Taslimitehrani" userId="2d319c6a-7427-4d25-8d37-843f6cc58293" providerId="ADAL" clId="{50F79E22-13E1-4C4A-8A8F-C553A04D4595}" dt="2022-08-11T14:55:11.796" v="2854" actId="20577"/>
          <ac:spMkLst>
            <pc:docMk/>
            <pc:sldMk cId="1420312957" sldId="2076138253"/>
            <ac:spMk id="2" creationId="{63D473BC-6AFA-7B2D-951E-BB370E7D479E}"/>
          </ac:spMkLst>
        </pc:spChg>
        <pc:spChg chg="mod">
          <ac:chgData name="Mojtaba Taslimitehrani" userId="2d319c6a-7427-4d25-8d37-843f6cc58293" providerId="ADAL" clId="{50F79E22-13E1-4C4A-8A8F-C553A04D4595}" dt="2022-08-09T11:00:32.872" v="193" actId="20577"/>
          <ac:spMkLst>
            <pc:docMk/>
            <pc:sldMk cId="1420312957" sldId="2076138253"/>
            <ac:spMk id="3" creationId="{2C0F9665-2401-D542-3558-CA433C17068C}"/>
          </ac:spMkLst>
        </pc:spChg>
        <pc:spChg chg="add mod">
          <ac:chgData name="Mojtaba Taslimitehrani" userId="2d319c6a-7427-4d25-8d37-843f6cc58293" providerId="ADAL" clId="{50F79E22-13E1-4C4A-8A8F-C553A04D4595}" dt="2022-08-11T14:27:08.707" v="2335" actId="1076"/>
          <ac:spMkLst>
            <pc:docMk/>
            <pc:sldMk cId="1420312957" sldId="2076138253"/>
            <ac:spMk id="7" creationId="{52A0EFE3-4148-F03F-B9CA-3B062B3FB250}"/>
          </ac:spMkLst>
        </pc:spChg>
        <pc:spChg chg="add del">
          <ac:chgData name="Mojtaba Taslimitehrani" userId="2d319c6a-7427-4d25-8d37-843f6cc58293" providerId="ADAL" clId="{50F79E22-13E1-4C4A-8A8F-C553A04D4595}" dt="2022-08-11T13:55:39.398" v="2108" actId="22"/>
          <ac:spMkLst>
            <pc:docMk/>
            <pc:sldMk cId="1420312957" sldId="2076138253"/>
            <ac:spMk id="9" creationId="{ECA6969F-EFB4-0D98-0801-5F4E58010419}"/>
          </ac:spMkLst>
        </pc:spChg>
        <pc:spChg chg="add del mod">
          <ac:chgData name="Mojtaba Taslimitehrani" userId="2d319c6a-7427-4d25-8d37-843f6cc58293" providerId="ADAL" clId="{50F79E22-13E1-4C4A-8A8F-C553A04D4595}" dt="2022-08-11T13:55:59.727" v="2113" actId="478"/>
          <ac:spMkLst>
            <pc:docMk/>
            <pc:sldMk cId="1420312957" sldId="2076138253"/>
            <ac:spMk id="11" creationId="{63AA790B-9E2A-1FF0-E7BE-0CF44E33B63C}"/>
          </ac:spMkLst>
        </pc:spChg>
        <pc:spChg chg="add del">
          <ac:chgData name="Mojtaba Taslimitehrani" userId="2d319c6a-7427-4d25-8d37-843f6cc58293" providerId="ADAL" clId="{50F79E22-13E1-4C4A-8A8F-C553A04D4595}" dt="2022-08-11T13:56:11.090" v="2115" actId="22"/>
          <ac:spMkLst>
            <pc:docMk/>
            <pc:sldMk cId="1420312957" sldId="2076138253"/>
            <ac:spMk id="13" creationId="{3A1E3D00-C114-CD56-9992-670E97EF1A27}"/>
          </ac:spMkLst>
        </pc:spChg>
        <pc:spChg chg="add del">
          <ac:chgData name="Mojtaba Taslimitehrani" userId="2d319c6a-7427-4d25-8d37-843f6cc58293" providerId="ADAL" clId="{50F79E22-13E1-4C4A-8A8F-C553A04D4595}" dt="2022-08-11T13:56:48.835" v="2119" actId="22"/>
          <ac:spMkLst>
            <pc:docMk/>
            <pc:sldMk cId="1420312957" sldId="2076138253"/>
            <ac:spMk id="15" creationId="{BC5D30AB-FD84-0E70-F991-111D14CEB36E}"/>
          </ac:spMkLst>
        </pc:spChg>
        <pc:spChg chg="add del">
          <ac:chgData name="Mojtaba Taslimitehrani" userId="2d319c6a-7427-4d25-8d37-843f6cc58293" providerId="ADAL" clId="{50F79E22-13E1-4C4A-8A8F-C553A04D4595}" dt="2022-08-11T13:56:51.303" v="2123" actId="22"/>
          <ac:spMkLst>
            <pc:docMk/>
            <pc:sldMk cId="1420312957" sldId="2076138253"/>
            <ac:spMk id="17" creationId="{9D31DA07-91D6-AC77-0523-4DB0E6081AA5}"/>
          </ac:spMkLst>
        </pc:spChg>
        <pc:spChg chg="add del">
          <ac:chgData name="Mojtaba Taslimitehrani" userId="2d319c6a-7427-4d25-8d37-843f6cc58293" providerId="ADAL" clId="{50F79E22-13E1-4C4A-8A8F-C553A04D4595}" dt="2022-08-11T13:56:53.961" v="2125" actId="478"/>
          <ac:spMkLst>
            <pc:docMk/>
            <pc:sldMk cId="1420312957" sldId="2076138253"/>
            <ac:spMk id="19" creationId="{ADD37CF8-93EB-D90F-C4A9-CA9EFF266A30}"/>
          </ac:spMkLst>
        </pc:spChg>
        <pc:picChg chg="add mod">
          <ac:chgData name="Mojtaba Taslimitehrani" userId="2d319c6a-7427-4d25-8d37-843f6cc58293" providerId="ADAL" clId="{50F79E22-13E1-4C4A-8A8F-C553A04D4595}" dt="2022-08-12T08:46:51.973" v="3060" actId="1076"/>
          <ac:picMkLst>
            <pc:docMk/>
            <pc:sldMk cId="1420312957" sldId="2076138253"/>
            <ac:picMk id="5" creationId="{1D2A7FF4-2469-583E-50CD-6121108DFBF1}"/>
          </ac:picMkLst>
        </pc:picChg>
      </pc:sldChg>
      <pc:sldChg chg="del">
        <pc:chgData name="Mojtaba Taslimitehrani" userId="2d319c6a-7427-4d25-8d37-843f6cc58293" providerId="ADAL" clId="{50F79E22-13E1-4C4A-8A8F-C553A04D4595}" dt="2022-08-09T10:57:20.479" v="56" actId="47"/>
        <pc:sldMkLst>
          <pc:docMk/>
          <pc:sldMk cId="3233301926" sldId="2076138253"/>
        </pc:sldMkLst>
      </pc:sldChg>
      <pc:sldChg chg="modSp add del mod">
        <pc:chgData name="Mojtaba Taslimitehrani" userId="2d319c6a-7427-4d25-8d37-843f6cc58293" providerId="ADAL" clId="{50F79E22-13E1-4C4A-8A8F-C553A04D4595}" dt="2022-08-18T13:28:38.915" v="9447" actId="47"/>
        <pc:sldMkLst>
          <pc:docMk/>
          <pc:sldMk cId="4189991059" sldId="2076138254"/>
        </pc:sldMkLst>
        <pc:spChg chg="mod">
          <ac:chgData name="Mojtaba Taslimitehrani" userId="2d319c6a-7427-4d25-8d37-843f6cc58293" providerId="ADAL" clId="{50F79E22-13E1-4C4A-8A8F-C553A04D4595}" dt="2022-08-09T11:00:49.018" v="200" actId="20577"/>
          <ac:spMkLst>
            <pc:docMk/>
            <pc:sldMk cId="4189991059" sldId="2076138254"/>
            <ac:spMk id="3" creationId="{2C0F9665-2401-D542-3558-CA433C17068C}"/>
          </ac:spMkLst>
        </pc:spChg>
      </pc:sldChg>
      <pc:sldChg chg="addSp delSp modSp add del mod">
        <pc:chgData name="Mojtaba Taslimitehrani" userId="2d319c6a-7427-4d25-8d37-843f6cc58293" providerId="ADAL" clId="{50F79E22-13E1-4C4A-8A8F-C553A04D4595}" dt="2022-08-17T12:59:36.348" v="4479" actId="47"/>
        <pc:sldMkLst>
          <pc:docMk/>
          <pc:sldMk cId="3974949766" sldId="2076138255"/>
        </pc:sldMkLst>
        <pc:spChg chg="del mod">
          <ac:chgData name="Mojtaba Taslimitehrani" userId="2d319c6a-7427-4d25-8d37-843f6cc58293" providerId="ADAL" clId="{50F79E22-13E1-4C4A-8A8F-C553A04D4595}" dt="2022-08-16T14:03:27.374" v="3515" actId="478"/>
          <ac:spMkLst>
            <pc:docMk/>
            <pc:sldMk cId="3974949766" sldId="2076138255"/>
            <ac:spMk id="2" creationId="{63D473BC-6AFA-7B2D-951E-BB370E7D479E}"/>
          </ac:spMkLst>
        </pc:spChg>
        <pc:spChg chg="mod">
          <ac:chgData name="Mojtaba Taslimitehrani" userId="2d319c6a-7427-4d25-8d37-843f6cc58293" providerId="ADAL" clId="{50F79E22-13E1-4C4A-8A8F-C553A04D4595}" dt="2022-08-09T11:01:28.160" v="213" actId="20577"/>
          <ac:spMkLst>
            <pc:docMk/>
            <pc:sldMk cId="3974949766" sldId="2076138255"/>
            <ac:spMk id="3" creationId="{2C0F9665-2401-D542-3558-CA433C17068C}"/>
          </ac:spMkLst>
        </pc:spChg>
        <pc:spChg chg="add mod">
          <ac:chgData name="Mojtaba Taslimitehrani" userId="2d319c6a-7427-4d25-8d37-843f6cc58293" providerId="ADAL" clId="{50F79E22-13E1-4C4A-8A8F-C553A04D4595}" dt="2022-08-17T12:11:50.021" v="3896" actId="1076"/>
          <ac:spMkLst>
            <pc:docMk/>
            <pc:sldMk cId="3974949766" sldId="2076138255"/>
            <ac:spMk id="5" creationId="{74A68372-0D36-9305-C3D6-DE47F5CC7B5C}"/>
          </ac:spMkLst>
        </pc:spChg>
        <pc:spChg chg="add mod">
          <ac:chgData name="Mojtaba Taslimitehrani" userId="2d319c6a-7427-4d25-8d37-843f6cc58293" providerId="ADAL" clId="{50F79E22-13E1-4C4A-8A8F-C553A04D4595}" dt="2022-08-17T12:22:30.503" v="4034"/>
          <ac:spMkLst>
            <pc:docMk/>
            <pc:sldMk cId="3974949766" sldId="2076138255"/>
            <ac:spMk id="6" creationId="{ABA93BE4-E486-32F2-0F66-6482C2335416}"/>
          </ac:spMkLst>
        </pc:spChg>
        <pc:picChg chg="add mod">
          <ac:chgData name="Mojtaba Taslimitehrani" userId="2d319c6a-7427-4d25-8d37-843f6cc58293" providerId="ADAL" clId="{50F79E22-13E1-4C4A-8A8F-C553A04D4595}" dt="2022-08-17T12:11:23.593" v="3892" actId="1076"/>
          <ac:picMkLst>
            <pc:docMk/>
            <pc:sldMk cId="3974949766" sldId="2076138255"/>
            <ac:picMk id="4" creationId="{1CE0C2C8-D3AA-985D-B97C-40D84AAE8D17}"/>
          </ac:picMkLst>
        </pc:picChg>
        <pc:picChg chg="add del">
          <ac:chgData name="Mojtaba Taslimitehrani" userId="2d319c6a-7427-4d25-8d37-843f6cc58293" providerId="ADAL" clId="{50F79E22-13E1-4C4A-8A8F-C553A04D4595}" dt="2022-08-16T14:03:08.278" v="3512" actId="22"/>
          <ac:picMkLst>
            <pc:docMk/>
            <pc:sldMk cId="3974949766" sldId="2076138255"/>
            <ac:picMk id="5" creationId="{0C24838E-CE12-72D3-CBD2-3F079CECD3E8}"/>
          </ac:picMkLst>
        </pc:picChg>
        <pc:picChg chg="add del mod">
          <ac:chgData name="Mojtaba Taslimitehrani" userId="2d319c6a-7427-4d25-8d37-843f6cc58293" providerId="ADAL" clId="{50F79E22-13E1-4C4A-8A8F-C553A04D4595}" dt="2022-08-17T09:15:11.054" v="3883" actId="478"/>
          <ac:picMkLst>
            <pc:docMk/>
            <pc:sldMk cId="3974949766" sldId="2076138255"/>
            <ac:picMk id="7" creationId="{94BDF614-B09D-19E7-FD60-AA61FD56DBC6}"/>
          </ac:picMkLst>
        </pc:picChg>
      </pc:sldChg>
      <pc:sldChg chg="delSp modSp add mod">
        <pc:chgData name="Mojtaba Taslimitehrani" userId="2d319c6a-7427-4d25-8d37-843f6cc58293" providerId="ADAL" clId="{50F79E22-13E1-4C4A-8A8F-C553A04D4595}" dt="2022-08-11T13:43:16.934" v="2098" actId="313"/>
        <pc:sldMkLst>
          <pc:docMk/>
          <pc:sldMk cId="1238840022" sldId="2076138256"/>
        </pc:sldMkLst>
        <pc:spChg chg="mod">
          <ac:chgData name="Mojtaba Taslimitehrani" userId="2d319c6a-7427-4d25-8d37-843f6cc58293" providerId="ADAL" clId="{50F79E22-13E1-4C4A-8A8F-C553A04D4595}" dt="2022-08-11T13:43:16.934" v="2098" actId="313"/>
          <ac:spMkLst>
            <pc:docMk/>
            <pc:sldMk cId="1238840022" sldId="2076138256"/>
            <ac:spMk id="2" creationId="{1066C83F-68C6-3090-4118-DFA0317CC549}"/>
          </ac:spMkLst>
        </pc:spChg>
        <pc:spChg chg="del">
          <ac:chgData name="Mojtaba Taslimitehrani" userId="2d319c6a-7427-4d25-8d37-843f6cc58293" providerId="ADAL" clId="{50F79E22-13E1-4C4A-8A8F-C553A04D4595}" dt="2022-08-11T11:13:45.916" v="713" actId="478"/>
          <ac:spMkLst>
            <pc:docMk/>
            <pc:sldMk cId="1238840022" sldId="2076138256"/>
            <ac:spMk id="4" creationId="{CD43B5CC-20F9-68A1-9140-C3E302175AF4}"/>
          </ac:spMkLst>
        </pc:spChg>
        <pc:spChg chg="del">
          <ac:chgData name="Mojtaba Taslimitehrani" userId="2d319c6a-7427-4d25-8d37-843f6cc58293" providerId="ADAL" clId="{50F79E22-13E1-4C4A-8A8F-C553A04D4595}" dt="2022-08-11T11:13:45.916" v="713" actId="478"/>
          <ac:spMkLst>
            <pc:docMk/>
            <pc:sldMk cId="1238840022" sldId="2076138256"/>
            <ac:spMk id="5" creationId="{CF0FCC15-77D3-71DE-B2D0-839617F4A0E0}"/>
          </ac:spMkLst>
        </pc:spChg>
        <pc:spChg chg="del">
          <ac:chgData name="Mojtaba Taslimitehrani" userId="2d319c6a-7427-4d25-8d37-843f6cc58293" providerId="ADAL" clId="{50F79E22-13E1-4C4A-8A8F-C553A04D4595}" dt="2022-08-11T11:13:45.916" v="713" actId="478"/>
          <ac:spMkLst>
            <pc:docMk/>
            <pc:sldMk cId="1238840022" sldId="2076138256"/>
            <ac:spMk id="6" creationId="{3557E14B-4CCD-59B2-0C7F-573F0870E814}"/>
          </ac:spMkLst>
        </pc:spChg>
        <pc:spChg chg="del">
          <ac:chgData name="Mojtaba Taslimitehrani" userId="2d319c6a-7427-4d25-8d37-843f6cc58293" providerId="ADAL" clId="{50F79E22-13E1-4C4A-8A8F-C553A04D4595}" dt="2022-08-11T11:13:45.916" v="713" actId="478"/>
          <ac:spMkLst>
            <pc:docMk/>
            <pc:sldMk cId="1238840022" sldId="2076138256"/>
            <ac:spMk id="7" creationId="{886F4AC0-4FEE-2398-92C6-9DC779AD0EF6}"/>
          </ac:spMkLst>
        </pc:spChg>
        <pc:spChg chg="del">
          <ac:chgData name="Mojtaba Taslimitehrani" userId="2d319c6a-7427-4d25-8d37-843f6cc58293" providerId="ADAL" clId="{50F79E22-13E1-4C4A-8A8F-C553A04D4595}" dt="2022-08-11T11:13:45.916" v="713" actId="478"/>
          <ac:spMkLst>
            <pc:docMk/>
            <pc:sldMk cId="1238840022" sldId="2076138256"/>
            <ac:spMk id="8" creationId="{D8739D8B-CD31-E8F4-5206-1BCBBD2E35EB}"/>
          </ac:spMkLst>
        </pc:spChg>
      </pc:sldChg>
      <pc:sldChg chg="addSp modSp add mod">
        <pc:chgData name="Mojtaba Taslimitehrani" userId="2d319c6a-7427-4d25-8d37-843f6cc58293" providerId="ADAL" clId="{50F79E22-13E1-4C4A-8A8F-C553A04D4595}" dt="2022-08-18T13:31:21.850" v="9464" actId="1076"/>
        <pc:sldMkLst>
          <pc:docMk/>
          <pc:sldMk cId="1961502606" sldId="2076138257"/>
        </pc:sldMkLst>
        <pc:spChg chg="mod">
          <ac:chgData name="Mojtaba Taslimitehrani" userId="2d319c6a-7427-4d25-8d37-843f6cc58293" providerId="ADAL" clId="{50F79E22-13E1-4C4A-8A8F-C553A04D4595}" dt="2022-08-18T13:31:21.850" v="9464" actId="1076"/>
          <ac:spMkLst>
            <pc:docMk/>
            <pc:sldMk cId="1961502606" sldId="2076138257"/>
            <ac:spMk id="2" creationId="{1066C83F-68C6-3090-4118-DFA0317CC549}"/>
          </ac:spMkLst>
        </pc:spChg>
        <pc:spChg chg="add mod">
          <ac:chgData name="Mojtaba Taslimitehrani" userId="2d319c6a-7427-4d25-8d37-843f6cc58293" providerId="ADAL" clId="{50F79E22-13E1-4C4A-8A8F-C553A04D4595}" dt="2022-08-18T13:31:17.895" v="9463" actId="1076"/>
          <ac:spMkLst>
            <pc:docMk/>
            <pc:sldMk cId="1961502606" sldId="2076138257"/>
            <ac:spMk id="4" creationId="{137252C7-C406-D890-54AA-8F9BF2BF74CE}"/>
          </ac:spMkLst>
        </pc:spChg>
        <pc:spChg chg="mod">
          <ac:chgData name="Mojtaba Taslimitehrani" userId="2d319c6a-7427-4d25-8d37-843f6cc58293" providerId="ADAL" clId="{50F79E22-13E1-4C4A-8A8F-C553A04D4595}" dt="2022-08-18T13:31:10.473" v="9462"/>
          <ac:spMkLst>
            <pc:docMk/>
            <pc:sldMk cId="1961502606" sldId="2076138257"/>
            <ac:spMk id="6" creationId="{B9DB7CDB-8DFE-2A14-78BA-029990651C54}"/>
          </ac:spMkLst>
        </pc:spChg>
        <pc:spChg chg="add mod">
          <ac:chgData name="Mojtaba Taslimitehrani" userId="2d319c6a-7427-4d25-8d37-843f6cc58293" providerId="ADAL" clId="{50F79E22-13E1-4C4A-8A8F-C553A04D4595}" dt="2022-08-18T13:31:17.895" v="9463" actId="1076"/>
          <ac:spMkLst>
            <pc:docMk/>
            <pc:sldMk cId="1961502606" sldId="2076138257"/>
            <ac:spMk id="8" creationId="{83C74D89-56A9-D7AF-6DD1-5957C8D57A88}"/>
          </ac:spMkLst>
        </pc:spChg>
        <pc:spChg chg="mod">
          <ac:chgData name="Mojtaba Taslimitehrani" userId="2d319c6a-7427-4d25-8d37-843f6cc58293" providerId="ADAL" clId="{50F79E22-13E1-4C4A-8A8F-C553A04D4595}" dt="2022-08-18T13:31:10.473" v="9462"/>
          <ac:spMkLst>
            <pc:docMk/>
            <pc:sldMk cId="1961502606" sldId="2076138257"/>
            <ac:spMk id="10" creationId="{BFEC1870-6D32-F602-6FCC-1A22A5D5B8E2}"/>
          </ac:spMkLst>
        </pc:spChg>
        <pc:spChg chg="mod">
          <ac:chgData name="Mojtaba Taslimitehrani" userId="2d319c6a-7427-4d25-8d37-843f6cc58293" providerId="ADAL" clId="{50F79E22-13E1-4C4A-8A8F-C553A04D4595}" dt="2022-08-18T13:31:10.473" v="9462"/>
          <ac:spMkLst>
            <pc:docMk/>
            <pc:sldMk cId="1961502606" sldId="2076138257"/>
            <ac:spMk id="13" creationId="{B0B3A23F-AF69-A5E2-CD50-A7F76E38E50E}"/>
          </ac:spMkLst>
        </pc:spChg>
        <pc:spChg chg="add mod">
          <ac:chgData name="Mojtaba Taslimitehrani" userId="2d319c6a-7427-4d25-8d37-843f6cc58293" providerId="ADAL" clId="{50F79E22-13E1-4C4A-8A8F-C553A04D4595}" dt="2022-08-18T13:31:17.895" v="9463" actId="1076"/>
          <ac:spMkLst>
            <pc:docMk/>
            <pc:sldMk cId="1961502606" sldId="2076138257"/>
            <ac:spMk id="15" creationId="{EE6DA8FE-311C-E6AE-BE9D-84D26B79804C}"/>
          </ac:spMkLst>
        </pc:spChg>
        <pc:spChg chg="mod">
          <ac:chgData name="Mojtaba Taslimitehrani" userId="2d319c6a-7427-4d25-8d37-843f6cc58293" providerId="ADAL" clId="{50F79E22-13E1-4C4A-8A8F-C553A04D4595}" dt="2022-08-18T13:31:10.473" v="9462"/>
          <ac:spMkLst>
            <pc:docMk/>
            <pc:sldMk cId="1961502606" sldId="2076138257"/>
            <ac:spMk id="17" creationId="{6A78457F-F7CD-3978-951D-AD7C1BF0D16A}"/>
          </ac:spMkLst>
        </pc:spChg>
        <pc:spChg chg="mod">
          <ac:chgData name="Mojtaba Taslimitehrani" userId="2d319c6a-7427-4d25-8d37-843f6cc58293" providerId="ADAL" clId="{50F79E22-13E1-4C4A-8A8F-C553A04D4595}" dt="2022-08-18T13:31:10.473" v="9462"/>
          <ac:spMkLst>
            <pc:docMk/>
            <pc:sldMk cId="1961502606" sldId="2076138257"/>
            <ac:spMk id="20" creationId="{6A8B64BC-8434-D8AC-F3E7-9D6AB4774B65}"/>
          </ac:spMkLst>
        </pc:spChg>
        <pc:spChg chg="add mod">
          <ac:chgData name="Mojtaba Taslimitehrani" userId="2d319c6a-7427-4d25-8d37-843f6cc58293" providerId="ADAL" clId="{50F79E22-13E1-4C4A-8A8F-C553A04D4595}" dt="2022-08-18T13:31:17.895" v="9463" actId="1076"/>
          <ac:spMkLst>
            <pc:docMk/>
            <pc:sldMk cId="1961502606" sldId="2076138257"/>
            <ac:spMk id="22" creationId="{A3C3495D-91A0-C81F-0B93-9CF4CF20F84A}"/>
          </ac:spMkLst>
        </pc:spChg>
        <pc:spChg chg="add mod">
          <ac:chgData name="Mojtaba Taslimitehrani" userId="2d319c6a-7427-4d25-8d37-843f6cc58293" providerId="ADAL" clId="{50F79E22-13E1-4C4A-8A8F-C553A04D4595}" dt="2022-08-18T13:31:17.895" v="9463" actId="1076"/>
          <ac:spMkLst>
            <pc:docMk/>
            <pc:sldMk cId="1961502606" sldId="2076138257"/>
            <ac:spMk id="23" creationId="{CBCA60F6-3A5E-9C00-40BB-03F0F181F0B5}"/>
          </ac:spMkLst>
        </pc:spChg>
        <pc:spChg chg="mod">
          <ac:chgData name="Mojtaba Taslimitehrani" userId="2d319c6a-7427-4d25-8d37-843f6cc58293" providerId="ADAL" clId="{50F79E22-13E1-4C4A-8A8F-C553A04D4595}" dt="2022-08-18T13:31:10.473" v="9462"/>
          <ac:spMkLst>
            <pc:docMk/>
            <pc:sldMk cId="1961502606" sldId="2076138257"/>
            <ac:spMk id="25" creationId="{A04698ED-BD1E-3C97-B170-0745E9C0A8B3}"/>
          </ac:spMkLst>
        </pc:spChg>
        <pc:spChg chg="add mod">
          <ac:chgData name="Mojtaba Taslimitehrani" userId="2d319c6a-7427-4d25-8d37-843f6cc58293" providerId="ADAL" clId="{50F79E22-13E1-4C4A-8A8F-C553A04D4595}" dt="2022-08-18T13:31:17.895" v="9463" actId="1076"/>
          <ac:spMkLst>
            <pc:docMk/>
            <pc:sldMk cId="1961502606" sldId="2076138257"/>
            <ac:spMk id="27" creationId="{F9C9457E-9375-0751-159A-2BD28BAAC2B7}"/>
          </ac:spMkLst>
        </pc:spChg>
        <pc:spChg chg="mod">
          <ac:chgData name="Mojtaba Taslimitehrani" userId="2d319c6a-7427-4d25-8d37-843f6cc58293" providerId="ADAL" clId="{50F79E22-13E1-4C4A-8A8F-C553A04D4595}" dt="2022-08-18T13:31:10.473" v="9462"/>
          <ac:spMkLst>
            <pc:docMk/>
            <pc:sldMk cId="1961502606" sldId="2076138257"/>
            <ac:spMk id="29" creationId="{F500F263-CB79-4008-63AF-260B0D45B067}"/>
          </ac:spMkLst>
        </pc:spChg>
        <pc:spChg chg="add mod">
          <ac:chgData name="Mojtaba Taslimitehrani" userId="2d319c6a-7427-4d25-8d37-843f6cc58293" providerId="ADAL" clId="{50F79E22-13E1-4C4A-8A8F-C553A04D4595}" dt="2022-08-18T13:31:17.895" v="9463" actId="1076"/>
          <ac:spMkLst>
            <pc:docMk/>
            <pc:sldMk cId="1961502606" sldId="2076138257"/>
            <ac:spMk id="31" creationId="{52220926-104B-0FAC-B9FF-22D4BC7857DF}"/>
          </ac:spMkLst>
        </pc:spChg>
        <pc:spChg chg="mod">
          <ac:chgData name="Mojtaba Taslimitehrani" userId="2d319c6a-7427-4d25-8d37-843f6cc58293" providerId="ADAL" clId="{50F79E22-13E1-4C4A-8A8F-C553A04D4595}" dt="2022-08-18T13:31:10.473" v="9462"/>
          <ac:spMkLst>
            <pc:docMk/>
            <pc:sldMk cId="1961502606" sldId="2076138257"/>
            <ac:spMk id="33" creationId="{9E7EDCF6-787A-5DA2-6B7F-20278539A1BD}"/>
          </ac:spMkLst>
        </pc:spChg>
        <pc:spChg chg="add mod">
          <ac:chgData name="Mojtaba Taslimitehrani" userId="2d319c6a-7427-4d25-8d37-843f6cc58293" providerId="ADAL" clId="{50F79E22-13E1-4C4A-8A8F-C553A04D4595}" dt="2022-08-18T13:31:17.895" v="9463" actId="1076"/>
          <ac:spMkLst>
            <pc:docMk/>
            <pc:sldMk cId="1961502606" sldId="2076138257"/>
            <ac:spMk id="35" creationId="{53D166C8-21DE-7734-F807-EB78D851C91B}"/>
          </ac:spMkLst>
        </pc:spChg>
        <pc:grpChg chg="add mod">
          <ac:chgData name="Mojtaba Taslimitehrani" userId="2d319c6a-7427-4d25-8d37-843f6cc58293" providerId="ADAL" clId="{50F79E22-13E1-4C4A-8A8F-C553A04D4595}" dt="2022-08-18T13:31:17.895" v="9463" actId="1076"/>
          <ac:grpSpMkLst>
            <pc:docMk/>
            <pc:sldMk cId="1961502606" sldId="2076138257"/>
            <ac:grpSpMk id="5" creationId="{8C60D470-47F6-46AD-42F0-8BE12EFB0145}"/>
          </ac:grpSpMkLst>
        </pc:grpChg>
        <pc:grpChg chg="add mod">
          <ac:chgData name="Mojtaba Taslimitehrani" userId="2d319c6a-7427-4d25-8d37-843f6cc58293" providerId="ADAL" clId="{50F79E22-13E1-4C4A-8A8F-C553A04D4595}" dt="2022-08-18T13:31:17.895" v="9463" actId="1076"/>
          <ac:grpSpMkLst>
            <pc:docMk/>
            <pc:sldMk cId="1961502606" sldId="2076138257"/>
            <ac:grpSpMk id="9" creationId="{F903E912-1A21-511E-0A0B-AB23F4D26843}"/>
          </ac:grpSpMkLst>
        </pc:grpChg>
        <pc:grpChg chg="add mod">
          <ac:chgData name="Mojtaba Taslimitehrani" userId="2d319c6a-7427-4d25-8d37-843f6cc58293" providerId="ADAL" clId="{50F79E22-13E1-4C4A-8A8F-C553A04D4595}" dt="2022-08-18T13:31:17.895" v="9463" actId="1076"/>
          <ac:grpSpMkLst>
            <pc:docMk/>
            <pc:sldMk cId="1961502606" sldId="2076138257"/>
            <ac:grpSpMk id="12" creationId="{DA0582B7-DA25-0608-6435-411350893D1D}"/>
          </ac:grpSpMkLst>
        </pc:grpChg>
        <pc:grpChg chg="add mod">
          <ac:chgData name="Mojtaba Taslimitehrani" userId="2d319c6a-7427-4d25-8d37-843f6cc58293" providerId="ADAL" clId="{50F79E22-13E1-4C4A-8A8F-C553A04D4595}" dt="2022-08-18T13:31:17.895" v="9463" actId="1076"/>
          <ac:grpSpMkLst>
            <pc:docMk/>
            <pc:sldMk cId="1961502606" sldId="2076138257"/>
            <ac:grpSpMk id="16" creationId="{9E209088-9CB0-5050-5C15-21FCDC59E478}"/>
          </ac:grpSpMkLst>
        </pc:grpChg>
        <pc:grpChg chg="add mod">
          <ac:chgData name="Mojtaba Taslimitehrani" userId="2d319c6a-7427-4d25-8d37-843f6cc58293" providerId="ADAL" clId="{50F79E22-13E1-4C4A-8A8F-C553A04D4595}" dt="2022-08-18T13:31:17.895" v="9463" actId="1076"/>
          <ac:grpSpMkLst>
            <pc:docMk/>
            <pc:sldMk cId="1961502606" sldId="2076138257"/>
            <ac:grpSpMk id="19" creationId="{102CDE70-00CA-8441-A395-B424AF1E902B}"/>
          </ac:grpSpMkLst>
        </pc:grpChg>
        <pc:grpChg chg="add mod">
          <ac:chgData name="Mojtaba Taslimitehrani" userId="2d319c6a-7427-4d25-8d37-843f6cc58293" providerId="ADAL" clId="{50F79E22-13E1-4C4A-8A8F-C553A04D4595}" dt="2022-08-18T13:31:17.895" v="9463" actId="1076"/>
          <ac:grpSpMkLst>
            <pc:docMk/>
            <pc:sldMk cId="1961502606" sldId="2076138257"/>
            <ac:grpSpMk id="24" creationId="{5EAD9503-548C-3DF1-7140-55C26032D671}"/>
          </ac:grpSpMkLst>
        </pc:grpChg>
        <pc:grpChg chg="add mod">
          <ac:chgData name="Mojtaba Taslimitehrani" userId="2d319c6a-7427-4d25-8d37-843f6cc58293" providerId="ADAL" clId="{50F79E22-13E1-4C4A-8A8F-C553A04D4595}" dt="2022-08-18T13:31:17.895" v="9463" actId="1076"/>
          <ac:grpSpMkLst>
            <pc:docMk/>
            <pc:sldMk cId="1961502606" sldId="2076138257"/>
            <ac:grpSpMk id="28" creationId="{8AA72D86-5BB3-2E4A-FF81-9A525C7585BE}"/>
          </ac:grpSpMkLst>
        </pc:grpChg>
        <pc:grpChg chg="add mod">
          <ac:chgData name="Mojtaba Taslimitehrani" userId="2d319c6a-7427-4d25-8d37-843f6cc58293" providerId="ADAL" clId="{50F79E22-13E1-4C4A-8A8F-C553A04D4595}" dt="2022-08-18T13:31:17.895" v="9463" actId="1076"/>
          <ac:grpSpMkLst>
            <pc:docMk/>
            <pc:sldMk cId="1961502606" sldId="2076138257"/>
            <ac:grpSpMk id="32" creationId="{EB56287E-1589-950E-E292-C64F5F3E3854}"/>
          </ac:grpSpMkLst>
        </pc:grpChg>
        <pc:picChg chg="mod">
          <ac:chgData name="Mojtaba Taslimitehrani" userId="2d319c6a-7427-4d25-8d37-843f6cc58293" providerId="ADAL" clId="{50F79E22-13E1-4C4A-8A8F-C553A04D4595}" dt="2022-08-18T13:31:10.473" v="9462"/>
          <ac:picMkLst>
            <pc:docMk/>
            <pc:sldMk cId="1961502606" sldId="2076138257"/>
            <ac:picMk id="7" creationId="{934B0EAA-4FD2-F138-AEEB-090726AE09F4}"/>
          </ac:picMkLst>
        </pc:picChg>
        <pc:picChg chg="mod">
          <ac:chgData name="Mojtaba Taslimitehrani" userId="2d319c6a-7427-4d25-8d37-843f6cc58293" providerId="ADAL" clId="{50F79E22-13E1-4C4A-8A8F-C553A04D4595}" dt="2022-08-18T13:31:10.473" v="9462"/>
          <ac:picMkLst>
            <pc:docMk/>
            <pc:sldMk cId="1961502606" sldId="2076138257"/>
            <ac:picMk id="11" creationId="{3054469A-8A10-89FC-E341-C3E3F2B0531C}"/>
          </ac:picMkLst>
        </pc:picChg>
        <pc:picChg chg="mod">
          <ac:chgData name="Mojtaba Taslimitehrani" userId="2d319c6a-7427-4d25-8d37-843f6cc58293" providerId="ADAL" clId="{50F79E22-13E1-4C4A-8A8F-C553A04D4595}" dt="2022-08-18T13:31:10.473" v="9462"/>
          <ac:picMkLst>
            <pc:docMk/>
            <pc:sldMk cId="1961502606" sldId="2076138257"/>
            <ac:picMk id="14" creationId="{D1E7ABD4-7FD7-774F-6A7B-9B783ED25DE5}"/>
          </ac:picMkLst>
        </pc:picChg>
        <pc:picChg chg="mod">
          <ac:chgData name="Mojtaba Taslimitehrani" userId="2d319c6a-7427-4d25-8d37-843f6cc58293" providerId="ADAL" clId="{50F79E22-13E1-4C4A-8A8F-C553A04D4595}" dt="2022-08-18T13:31:10.473" v="9462"/>
          <ac:picMkLst>
            <pc:docMk/>
            <pc:sldMk cId="1961502606" sldId="2076138257"/>
            <ac:picMk id="18" creationId="{59736272-6E88-DE65-3E28-8088247890DF}"/>
          </ac:picMkLst>
        </pc:picChg>
        <pc:picChg chg="mod">
          <ac:chgData name="Mojtaba Taslimitehrani" userId="2d319c6a-7427-4d25-8d37-843f6cc58293" providerId="ADAL" clId="{50F79E22-13E1-4C4A-8A8F-C553A04D4595}" dt="2022-08-18T13:31:10.473" v="9462"/>
          <ac:picMkLst>
            <pc:docMk/>
            <pc:sldMk cId="1961502606" sldId="2076138257"/>
            <ac:picMk id="21" creationId="{850F374B-8874-6273-2E56-322596325A31}"/>
          </ac:picMkLst>
        </pc:picChg>
        <pc:picChg chg="mod">
          <ac:chgData name="Mojtaba Taslimitehrani" userId="2d319c6a-7427-4d25-8d37-843f6cc58293" providerId="ADAL" clId="{50F79E22-13E1-4C4A-8A8F-C553A04D4595}" dt="2022-08-18T13:31:10.473" v="9462"/>
          <ac:picMkLst>
            <pc:docMk/>
            <pc:sldMk cId="1961502606" sldId="2076138257"/>
            <ac:picMk id="26" creationId="{C0AEE890-AF90-9AFF-E787-38DA274E266B}"/>
          </ac:picMkLst>
        </pc:picChg>
        <pc:picChg chg="mod">
          <ac:chgData name="Mojtaba Taslimitehrani" userId="2d319c6a-7427-4d25-8d37-843f6cc58293" providerId="ADAL" clId="{50F79E22-13E1-4C4A-8A8F-C553A04D4595}" dt="2022-08-18T13:31:10.473" v="9462"/>
          <ac:picMkLst>
            <pc:docMk/>
            <pc:sldMk cId="1961502606" sldId="2076138257"/>
            <ac:picMk id="30" creationId="{9791A7A0-A232-1E2D-4052-F42B9FE5CC12}"/>
          </ac:picMkLst>
        </pc:picChg>
        <pc:picChg chg="mod">
          <ac:chgData name="Mojtaba Taslimitehrani" userId="2d319c6a-7427-4d25-8d37-843f6cc58293" providerId="ADAL" clId="{50F79E22-13E1-4C4A-8A8F-C553A04D4595}" dt="2022-08-18T13:31:10.473" v="9462"/>
          <ac:picMkLst>
            <pc:docMk/>
            <pc:sldMk cId="1961502606" sldId="2076138257"/>
            <ac:picMk id="34" creationId="{F07AC7CE-8C00-4F0B-3098-F917464CF9A5}"/>
          </ac:picMkLst>
        </pc:picChg>
        <pc:cxnChg chg="add mod">
          <ac:chgData name="Mojtaba Taslimitehrani" userId="2d319c6a-7427-4d25-8d37-843f6cc58293" providerId="ADAL" clId="{50F79E22-13E1-4C4A-8A8F-C553A04D4595}" dt="2022-08-18T13:31:17.895" v="9463" actId="1076"/>
          <ac:cxnSpMkLst>
            <pc:docMk/>
            <pc:sldMk cId="1961502606" sldId="2076138257"/>
            <ac:cxnSpMk id="36" creationId="{9B72A902-D9BE-DE7E-A32F-232930B00796}"/>
          </ac:cxnSpMkLst>
        </pc:cxnChg>
        <pc:cxnChg chg="add mod">
          <ac:chgData name="Mojtaba Taslimitehrani" userId="2d319c6a-7427-4d25-8d37-843f6cc58293" providerId="ADAL" clId="{50F79E22-13E1-4C4A-8A8F-C553A04D4595}" dt="2022-08-18T13:31:17.895" v="9463" actId="1076"/>
          <ac:cxnSpMkLst>
            <pc:docMk/>
            <pc:sldMk cId="1961502606" sldId="2076138257"/>
            <ac:cxnSpMk id="37" creationId="{DB046026-D319-4374-DFFF-CC27AD4C2FEB}"/>
          </ac:cxnSpMkLst>
        </pc:cxnChg>
        <pc:cxnChg chg="add mod">
          <ac:chgData name="Mojtaba Taslimitehrani" userId="2d319c6a-7427-4d25-8d37-843f6cc58293" providerId="ADAL" clId="{50F79E22-13E1-4C4A-8A8F-C553A04D4595}" dt="2022-08-18T13:31:17.895" v="9463" actId="1076"/>
          <ac:cxnSpMkLst>
            <pc:docMk/>
            <pc:sldMk cId="1961502606" sldId="2076138257"/>
            <ac:cxnSpMk id="38" creationId="{B992DF94-10E6-3776-5B06-086EF39396A8}"/>
          </ac:cxnSpMkLst>
        </pc:cxnChg>
        <pc:cxnChg chg="add mod">
          <ac:chgData name="Mojtaba Taslimitehrani" userId="2d319c6a-7427-4d25-8d37-843f6cc58293" providerId="ADAL" clId="{50F79E22-13E1-4C4A-8A8F-C553A04D4595}" dt="2022-08-18T13:31:17.895" v="9463" actId="1076"/>
          <ac:cxnSpMkLst>
            <pc:docMk/>
            <pc:sldMk cId="1961502606" sldId="2076138257"/>
            <ac:cxnSpMk id="39" creationId="{5964FB70-4177-5386-2454-7A5997FAE062}"/>
          </ac:cxnSpMkLst>
        </pc:cxnChg>
        <pc:cxnChg chg="add mod">
          <ac:chgData name="Mojtaba Taslimitehrani" userId="2d319c6a-7427-4d25-8d37-843f6cc58293" providerId="ADAL" clId="{50F79E22-13E1-4C4A-8A8F-C553A04D4595}" dt="2022-08-18T13:31:17.895" v="9463" actId="1076"/>
          <ac:cxnSpMkLst>
            <pc:docMk/>
            <pc:sldMk cId="1961502606" sldId="2076138257"/>
            <ac:cxnSpMk id="40" creationId="{ADA286AD-BC21-89E0-58BA-3487BB512E8C}"/>
          </ac:cxnSpMkLst>
        </pc:cxnChg>
        <pc:cxnChg chg="add mod">
          <ac:chgData name="Mojtaba Taslimitehrani" userId="2d319c6a-7427-4d25-8d37-843f6cc58293" providerId="ADAL" clId="{50F79E22-13E1-4C4A-8A8F-C553A04D4595}" dt="2022-08-18T13:31:17.895" v="9463" actId="1076"/>
          <ac:cxnSpMkLst>
            <pc:docMk/>
            <pc:sldMk cId="1961502606" sldId="2076138257"/>
            <ac:cxnSpMk id="41" creationId="{52A9DAA0-451B-1182-A4AA-CD596AB93763}"/>
          </ac:cxnSpMkLst>
        </pc:cxnChg>
        <pc:cxnChg chg="add mod">
          <ac:chgData name="Mojtaba Taslimitehrani" userId="2d319c6a-7427-4d25-8d37-843f6cc58293" providerId="ADAL" clId="{50F79E22-13E1-4C4A-8A8F-C553A04D4595}" dt="2022-08-18T13:31:17.895" v="9463" actId="1076"/>
          <ac:cxnSpMkLst>
            <pc:docMk/>
            <pc:sldMk cId="1961502606" sldId="2076138257"/>
            <ac:cxnSpMk id="42" creationId="{80D18808-3867-B7C8-0F84-4CD314B86C26}"/>
          </ac:cxnSpMkLst>
        </pc:cxnChg>
      </pc:sldChg>
      <pc:sldChg chg="addSp delSp modSp add del mod">
        <pc:chgData name="Mojtaba Taslimitehrani" userId="2d319c6a-7427-4d25-8d37-843f6cc58293" providerId="ADAL" clId="{50F79E22-13E1-4C4A-8A8F-C553A04D4595}" dt="2022-08-18T13:31:24.462" v="9465" actId="47"/>
        <pc:sldMkLst>
          <pc:docMk/>
          <pc:sldMk cId="617110188" sldId="2076138258"/>
        </pc:sldMkLst>
        <pc:spChg chg="del mod">
          <ac:chgData name="Mojtaba Taslimitehrani" userId="2d319c6a-7427-4d25-8d37-843f6cc58293" providerId="ADAL" clId="{50F79E22-13E1-4C4A-8A8F-C553A04D4595}" dt="2022-08-12T08:38:16.925" v="3059" actId="478"/>
          <ac:spMkLst>
            <pc:docMk/>
            <pc:sldMk cId="617110188" sldId="2076138258"/>
            <ac:spMk id="2" creationId="{63D473BC-6AFA-7B2D-951E-BB370E7D479E}"/>
          </ac:spMkLst>
        </pc:spChg>
        <pc:spChg chg="del">
          <ac:chgData name="Mojtaba Taslimitehrani" userId="2d319c6a-7427-4d25-8d37-843f6cc58293" providerId="ADAL" clId="{50F79E22-13E1-4C4A-8A8F-C553A04D4595}" dt="2022-08-11T14:50:11.741" v="2834" actId="478"/>
          <ac:spMkLst>
            <pc:docMk/>
            <pc:sldMk cId="617110188" sldId="2076138258"/>
            <ac:spMk id="7" creationId="{52A0EFE3-4148-F03F-B9CA-3B062B3FB250}"/>
          </ac:spMkLst>
        </pc:spChg>
        <pc:spChg chg="mod">
          <ac:chgData name="Mojtaba Taslimitehrani" userId="2d319c6a-7427-4d25-8d37-843f6cc58293" providerId="ADAL" clId="{50F79E22-13E1-4C4A-8A8F-C553A04D4595}" dt="2022-08-11T14:53:59.549" v="2835"/>
          <ac:spMkLst>
            <pc:docMk/>
            <pc:sldMk cId="617110188" sldId="2076138258"/>
            <ac:spMk id="8" creationId="{26D5AFBF-2252-76EF-7952-3112944BFAF8}"/>
          </ac:spMkLst>
        </pc:spChg>
        <pc:spChg chg="mod">
          <ac:chgData name="Mojtaba Taslimitehrani" userId="2d319c6a-7427-4d25-8d37-843f6cc58293" providerId="ADAL" clId="{50F79E22-13E1-4C4A-8A8F-C553A04D4595}" dt="2022-08-11T14:53:59.549" v="2835"/>
          <ac:spMkLst>
            <pc:docMk/>
            <pc:sldMk cId="617110188" sldId="2076138258"/>
            <ac:spMk id="9" creationId="{060F5438-9C23-29BC-07A4-128465D8CB85}"/>
          </ac:spMkLst>
        </pc:spChg>
        <pc:spChg chg="del mod">
          <ac:chgData name="Mojtaba Taslimitehrani" userId="2d319c6a-7427-4d25-8d37-843f6cc58293" providerId="ADAL" clId="{50F79E22-13E1-4C4A-8A8F-C553A04D4595}" dt="2022-08-11T14:58:19.403" v="2902" actId="21"/>
          <ac:spMkLst>
            <pc:docMk/>
            <pc:sldMk cId="617110188" sldId="2076138258"/>
            <ac:spMk id="10" creationId="{8CFDFD2D-38DF-FC06-BA21-96BF87511859}"/>
          </ac:spMkLst>
        </pc:spChg>
        <pc:spChg chg="mod">
          <ac:chgData name="Mojtaba Taslimitehrani" userId="2d319c6a-7427-4d25-8d37-843f6cc58293" providerId="ADAL" clId="{50F79E22-13E1-4C4A-8A8F-C553A04D4595}" dt="2022-08-11T14:53:59.549" v="2835"/>
          <ac:spMkLst>
            <pc:docMk/>
            <pc:sldMk cId="617110188" sldId="2076138258"/>
            <ac:spMk id="11" creationId="{2A661D80-773C-CDAA-087D-B82D05FDD4E3}"/>
          </ac:spMkLst>
        </pc:spChg>
        <pc:spChg chg="mod">
          <ac:chgData name="Mojtaba Taslimitehrani" userId="2d319c6a-7427-4d25-8d37-843f6cc58293" providerId="ADAL" clId="{50F79E22-13E1-4C4A-8A8F-C553A04D4595}" dt="2022-08-11T14:53:59.549" v="2835"/>
          <ac:spMkLst>
            <pc:docMk/>
            <pc:sldMk cId="617110188" sldId="2076138258"/>
            <ac:spMk id="12" creationId="{3C57BB66-AE88-52EE-C68D-93790C974C1D}"/>
          </ac:spMkLst>
        </pc:spChg>
        <pc:spChg chg="del mod">
          <ac:chgData name="Mojtaba Taslimitehrani" userId="2d319c6a-7427-4d25-8d37-843f6cc58293" providerId="ADAL" clId="{50F79E22-13E1-4C4A-8A8F-C553A04D4595}" dt="2022-08-11T15:00:50.783" v="2933" actId="21"/>
          <ac:spMkLst>
            <pc:docMk/>
            <pc:sldMk cId="617110188" sldId="2076138258"/>
            <ac:spMk id="13" creationId="{1CE452D2-F59D-FCDD-4B48-A036945135C0}"/>
          </ac:spMkLst>
        </pc:spChg>
        <pc:spChg chg="mod">
          <ac:chgData name="Mojtaba Taslimitehrani" userId="2d319c6a-7427-4d25-8d37-843f6cc58293" providerId="ADAL" clId="{50F79E22-13E1-4C4A-8A8F-C553A04D4595}" dt="2022-08-11T14:53:59.549" v="2835"/>
          <ac:spMkLst>
            <pc:docMk/>
            <pc:sldMk cId="617110188" sldId="2076138258"/>
            <ac:spMk id="14" creationId="{D7C80220-BDFD-6775-BE03-92AE46E1160A}"/>
          </ac:spMkLst>
        </pc:spChg>
        <pc:spChg chg="mod">
          <ac:chgData name="Mojtaba Taslimitehrani" userId="2d319c6a-7427-4d25-8d37-843f6cc58293" providerId="ADAL" clId="{50F79E22-13E1-4C4A-8A8F-C553A04D4595}" dt="2022-08-11T14:53:59.549" v="2835"/>
          <ac:spMkLst>
            <pc:docMk/>
            <pc:sldMk cId="617110188" sldId="2076138258"/>
            <ac:spMk id="15" creationId="{CE457A9C-2F94-3524-CF31-A511B9D5BCAC}"/>
          </ac:spMkLst>
        </pc:spChg>
        <pc:spChg chg="mod">
          <ac:chgData name="Mojtaba Taslimitehrani" userId="2d319c6a-7427-4d25-8d37-843f6cc58293" providerId="ADAL" clId="{50F79E22-13E1-4C4A-8A8F-C553A04D4595}" dt="2022-08-11T14:53:59.549" v="2835"/>
          <ac:spMkLst>
            <pc:docMk/>
            <pc:sldMk cId="617110188" sldId="2076138258"/>
            <ac:spMk id="16" creationId="{59F7583C-EE84-A147-5517-EEC87191A00D}"/>
          </ac:spMkLst>
        </pc:spChg>
        <pc:spChg chg="del mod">
          <ac:chgData name="Mojtaba Taslimitehrani" userId="2d319c6a-7427-4d25-8d37-843f6cc58293" providerId="ADAL" clId="{50F79E22-13E1-4C4A-8A8F-C553A04D4595}" dt="2022-08-11T14:59:39.932" v="2916" actId="478"/>
          <ac:spMkLst>
            <pc:docMk/>
            <pc:sldMk cId="617110188" sldId="2076138258"/>
            <ac:spMk id="17" creationId="{955991F5-D5FF-5855-6C2B-FF69EEE3899B}"/>
          </ac:spMkLst>
        </pc:spChg>
        <pc:spChg chg="mod">
          <ac:chgData name="Mojtaba Taslimitehrani" userId="2d319c6a-7427-4d25-8d37-843f6cc58293" providerId="ADAL" clId="{50F79E22-13E1-4C4A-8A8F-C553A04D4595}" dt="2022-08-11T14:53:59.549" v="2835"/>
          <ac:spMkLst>
            <pc:docMk/>
            <pc:sldMk cId="617110188" sldId="2076138258"/>
            <ac:spMk id="18" creationId="{B1B5CAC7-DD1A-39C4-3109-7B1D570259A4}"/>
          </ac:spMkLst>
        </pc:spChg>
        <pc:spChg chg="del mod">
          <ac:chgData name="Mojtaba Taslimitehrani" userId="2d319c6a-7427-4d25-8d37-843f6cc58293" providerId="ADAL" clId="{50F79E22-13E1-4C4A-8A8F-C553A04D4595}" dt="2022-08-11T14:58:19.403" v="2902" actId="21"/>
          <ac:spMkLst>
            <pc:docMk/>
            <pc:sldMk cId="617110188" sldId="2076138258"/>
            <ac:spMk id="19" creationId="{DD4FA1E0-1181-5539-10E0-CEAFADD58202}"/>
          </ac:spMkLst>
        </pc:spChg>
        <pc:spChg chg="mod">
          <ac:chgData name="Mojtaba Taslimitehrani" userId="2d319c6a-7427-4d25-8d37-843f6cc58293" providerId="ADAL" clId="{50F79E22-13E1-4C4A-8A8F-C553A04D4595}" dt="2022-08-11T14:53:59.549" v="2835"/>
          <ac:spMkLst>
            <pc:docMk/>
            <pc:sldMk cId="617110188" sldId="2076138258"/>
            <ac:spMk id="20" creationId="{75FBD476-9274-74F0-3F74-BFCED66CB84F}"/>
          </ac:spMkLst>
        </pc:spChg>
        <pc:spChg chg="mod">
          <ac:chgData name="Mojtaba Taslimitehrani" userId="2d319c6a-7427-4d25-8d37-843f6cc58293" providerId="ADAL" clId="{50F79E22-13E1-4C4A-8A8F-C553A04D4595}" dt="2022-08-11T14:53:59.549" v="2835"/>
          <ac:spMkLst>
            <pc:docMk/>
            <pc:sldMk cId="617110188" sldId="2076138258"/>
            <ac:spMk id="21" creationId="{7EEFF1B5-0CAB-C9BE-99BE-A0CCB309E5D2}"/>
          </ac:spMkLst>
        </pc:spChg>
        <pc:spChg chg="del mod">
          <ac:chgData name="Mojtaba Taslimitehrani" userId="2d319c6a-7427-4d25-8d37-843f6cc58293" providerId="ADAL" clId="{50F79E22-13E1-4C4A-8A8F-C553A04D4595}" dt="2022-08-11T15:00:38.522" v="2930" actId="21"/>
          <ac:spMkLst>
            <pc:docMk/>
            <pc:sldMk cId="617110188" sldId="2076138258"/>
            <ac:spMk id="22" creationId="{54D27C48-DA5B-FAA7-DE3A-512661F23A28}"/>
          </ac:spMkLst>
        </pc:spChg>
        <pc:spChg chg="mod">
          <ac:chgData name="Mojtaba Taslimitehrani" userId="2d319c6a-7427-4d25-8d37-843f6cc58293" providerId="ADAL" clId="{50F79E22-13E1-4C4A-8A8F-C553A04D4595}" dt="2022-08-11T14:53:59.549" v="2835"/>
          <ac:spMkLst>
            <pc:docMk/>
            <pc:sldMk cId="617110188" sldId="2076138258"/>
            <ac:spMk id="23" creationId="{626BD629-B365-FDBB-614D-1F890039BC8D}"/>
          </ac:spMkLst>
        </pc:spChg>
        <pc:spChg chg="mod">
          <ac:chgData name="Mojtaba Taslimitehrani" userId="2d319c6a-7427-4d25-8d37-843f6cc58293" providerId="ADAL" clId="{50F79E22-13E1-4C4A-8A8F-C553A04D4595}" dt="2022-08-11T14:53:59.549" v="2835"/>
          <ac:spMkLst>
            <pc:docMk/>
            <pc:sldMk cId="617110188" sldId="2076138258"/>
            <ac:spMk id="24" creationId="{8BD75510-961E-097F-A348-C5492FDFA119}"/>
          </ac:spMkLst>
        </pc:spChg>
        <pc:spChg chg="mod">
          <ac:chgData name="Mojtaba Taslimitehrani" userId="2d319c6a-7427-4d25-8d37-843f6cc58293" providerId="ADAL" clId="{50F79E22-13E1-4C4A-8A8F-C553A04D4595}" dt="2022-08-11T14:53:59.549" v="2835"/>
          <ac:spMkLst>
            <pc:docMk/>
            <pc:sldMk cId="617110188" sldId="2076138258"/>
            <ac:spMk id="30" creationId="{C074181B-D472-E39B-8ABC-959D31B09D38}"/>
          </ac:spMkLst>
        </pc:spChg>
        <pc:spChg chg="mod">
          <ac:chgData name="Mojtaba Taslimitehrani" userId="2d319c6a-7427-4d25-8d37-843f6cc58293" providerId="ADAL" clId="{50F79E22-13E1-4C4A-8A8F-C553A04D4595}" dt="2022-08-11T14:53:59.549" v="2835"/>
          <ac:spMkLst>
            <pc:docMk/>
            <pc:sldMk cId="617110188" sldId="2076138258"/>
            <ac:spMk id="31" creationId="{48FDDE02-C979-1369-7992-5AC3628DD8EF}"/>
          </ac:spMkLst>
        </pc:spChg>
        <pc:spChg chg="mod">
          <ac:chgData name="Mojtaba Taslimitehrani" userId="2d319c6a-7427-4d25-8d37-843f6cc58293" providerId="ADAL" clId="{50F79E22-13E1-4C4A-8A8F-C553A04D4595}" dt="2022-08-11T14:53:59.549" v="2835"/>
          <ac:spMkLst>
            <pc:docMk/>
            <pc:sldMk cId="617110188" sldId="2076138258"/>
            <ac:spMk id="32" creationId="{47EC47AA-FC85-DBE1-3E11-F82FA606A727}"/>
          </ac:spMkLst>
        </pc:spChg>
        <pc:spChg chg="del mod">
          <ac:chgData name="Mojtaba Taslimitehrani" userId="2d319c6a-7427-4d25-8d37-843f6cc58293" providerId="ADAL" clId="{50F79E22-13E1-4C4A-8A8F-C553A04D4595}" dt="2022-08-11T14:58:19.403" v="2902" actId="21"/>
          <ac:spMkLst>
            <pc:docMk/>
            <pc:sldMk cId="617110188" sldId="2076138258"/>
            <ac:spMk id="34" creationId="{3676CF21-3268-5805-1861-6E9EA83D5DC2}"/>
          </ac:spMkLst>
        </pc:spChg>
        <pc:spChg chg="mod">
          <ac:chgData name="Mojtaba Taslimitehrani" userId="2d319c6a-7427-4d25-8d37-843f6cc58293" providerId="ADAL" clId="{50F79E22-13E1-4C4A-8A8F-C553A04D4595}" dt="2022-08-11T14:53:59.549" v="2835"/>
          <ac:spMkLst>
            <pc:docMk/>
            <pc:sldMk cId="617110188" sldId="2076138258"/>
            <ac:spMk id="35" creationId="{FECB2CE2-8158-E1DF-683D-5FC05AE372D4}"/>
          </ac:spMkLst>
        </pc:spChg>
        <pc:spChg chg="mod">
          <ac:chgData name="Mojtaba Taslimitehrani" userId="2d319c6a-7427-4d25-8d37-843f6cc58293" providerId="ADAL" clId="{50F79E22-13E1-4C4A-8A8F-C553A04D4595}" dt="2022-08-11T14:53:59.549" v="2835"/>
          <ac:spMkLst>
            <pc:docMk/>
            <pc:sldMk cId="617110188" sldId="2076138258"/>
            <ac:spMk id="36" creationId="{4858C926-0BCC-4310-81D2-87D1FE392BED}"/>
          </ac:spMkLst>
        </pc:spChg>
        <pc:spChg chg="mod">
          <ac:chgData name="Mojtaba Taslimitehrani" userId="2d319c6a-7427-4d25-8d37-843f6cc58293" providerId="ADAL" clId="{50F79E22-13E1-4C4A-8A8F-C553A04D4595}" dt="2022-08-11T14:53:59.549" v="2835"/>
          <ac:spMkLst>
            <pc:docMk/>
            <pc:sldMk cId="617110188" sldId="2076138258"/>
            <ac:spMk id="37" creationId="{085CD60D-0D87-36AB-0909-442C6E0B5E2E}"/>
          </ac:spMkLst>
        </pc:spChg>
        <pc:spChg chg="mod">
          <ac:chgData name="Mojtaba Taslimitehrani" userId="2d319c6a-7427-4d25-8d37-843f6cc58293" providerId="ADAL" clId="{50F79E22-13E1-4C4A-8A8F-C553A04D4595}" dt="2022-08-11T14:53:59.549" v="2835"/>
          <ac:spMkLst>
            <pc:docMk/>
            <pc:sldMk cId="617110188" sldId="2076138258"/>
            <ac:spMk id="38" creationId="{48F39805-4C1F-42B9-DF9B-D30A2A520ADA}"/>
          </ac:spMkLst>
        </pc:spChg>
        <pc:spChg chg="add del mod">
          <ac:chgData name="Mojtaba Taslimitehrani" userId="2d319c6a-7427-4d25-8d37-843f6cc58293" providerId="ADAL" clId="{50F79E22-13E1-4C4A-8A8F-C553A04D4595}" dt="2022-08-18T13:31:06.862" v="9461" actId="21"/>
          <ac:spMkLst>
            <pc:docMk/>
            <pc:sldMk cId="617110188" sldId="2076138258"/>
            <ac:spMk id="39" creationId="{E45B2B53-DDBC-20E1-5CAD-17F65D55790E}"/>
          </ac:spMkLst>
        </pc:spChg>
        <pc:spChg chg="add mod">
          <ac:chgData name="Mojtaba Taslimitehrani" userId="2d319c6a-7427-4d25-8d37-843f6cc58293" providerId="ADAL" clId="{50F79E22-13E1-4C4A-8A8F-C553A04D4595}" dt="2022-08-11T15:01:18.853" v="2939" actId="164"/>
          <ac:spMkLst>
            <pc:docMk/>
            <pc:sldMk cId="617110188" sldId="2076138258"/>
            <ac:spMk id="40" creationId="{28500A1B-8520-0F92-C419-821810C466CF}"/>
          </ac:spMkLst>
        </pc:spChg>
        <pc:spChg chg="add del mod">
          <ac:chgData name="Mojtaba Taslimitehrani" userId="2d319c6a-7427-4d25-8d37-843f6cc58293" providerId="ADAL" clId="{50F79E22-13E1-4C4A-8A8F-C553A04D4595}" dt="2022-08-18T13:31:06.862" v="9461" actId="21"/>
          <ac:spMkLst>
            <pc:docMk/>
            <pc:sldMk cId="617110188" sldId="2076138258"/>
            <ac:spMk id="42" creationId="{E6F97F87-3950-1496-5824-47E233BCBC00}"/>
          </ac:spMkLst>
        </pc:spChg>
        <pc:spChg chg="add mod">
          <ac:chgData name="Mojtaba Taslimitehrani" userId="2d319c6a-7427-4d25-8d37-843f6cc58293" providerId="ADAL" clId="{50F79E22-13E1-4C4A-8A8F-C553A04D4595}" dt="2022-08-11T15:01:23.051" v="2940" actId="164"/>
          <ac:spMkLst>
            <pc:docMk/>
            <pc:sldMk cId="617110188" sldId="2076138258"/>
            <ac:spMk id="43" creationId="{30B552D5-C6EA-E29D-4608-30A4282A90D5}"/>
          </ac:spMkLst>
        </pc:spChg>
        <pc:spChg chg="add mod">
          <ac:chgData name="Mojtaba Taslimitehrani" userId="2d319c6a-7427-4d25-8d37-843f6cc58293" providerId="ADAL" clId="{50F79E22-13E1-4C4A-8A8F-C553A04D4595}" dt="2022-08-11T15:01:27.224" v="2941" actId="164"/>
          <ac:spMkLst>
            <pc:docMk/>
            <pc:sldMk cId="617110188" sldId="2076138258"/>
            <ac:spMk id="44" creationId="{26F75273-623D-F698-EBEB-FC2C7BF48D7D}"/>
          </ac:spMkLst>
        </pc:spChg>
        <pc:spChg chg="add del mod">
          <ac:chgData name="Mojtaba Taslimitehrani" userId="2d319c6a-7427-4d25-8d37-843f6cc58293" providerId="ADAL" clId="{50F79E22-13E1-4C4A-8A8F-C553A04D4595}" dt="2022-08-18T13:31:06.862" v="9461" actId="21"/>
          <ac:spMkLst>
            <pc:docMk/>
            <pc:sldMk cId="617110188" sldId="2076138258"/>
            <ac:spMk id="47" creationId="{8C8FFA4D-63F3-AEF2-0523-C4F9F785F86D}"/>
          </ac:spMkLst>
        </pc:spChg>
        <pc:spChg chg="add mod">
          <ac:chgData name="Mojtaba Taslimitehrani" userId="2d319c6a-7427-4d25-8d37-843f6cc58293" providerId="ADAL" clId="{50F79E22-13E1-4C4A-8A8F-C553A04D4595}" dt="2022-08-11T15:01:08.884" v="2937" actId="164"/>
          <ac:spMkLst>
            <pc:docMk/>
            <pc:sldMk cId="617110188" sldId="2076138258"/>
            <ac:spMk id="48" creationId="{8604AD42-45ED-3B51-C259-6594602B56AD}"/>
          </ac:spMkLst>
        </pc:spChg>
        <pc:spChg chg="add mod">
          <ac:chgData name="Mojtaba Taslimitehrani" userId="2d319c6a-7427-4d25-8d37-843f6cc58293" providerId="ADAL" clId="{50F79E22-13E1-4C4A-8A8F-C553A04D4595}" dt="2022-08-11T15:01:31.937" v="2942" actId="164"/>
          <ac:spMkLst>
            <pc:docMk/>
            <pc:sldMk cId="617110188" sldId="2076138258"/>
            <ac:spMk id="50" creationId="{A7129365-EE61-C8D8-3983-BA4C67F68308}"/>
          </ac:spMkLst>
        </pc:spChg>
        <pc:spChg chg="add del mod">
          <ac:chgData name="Mojtaba Taslimitehrani" userId="2d319c6a-7427-4d25-8d37-843f6cc58293" providerId="ADAL" clId="{50F79E22-13E1-4C4A-8A8F-C553A04D4595}" dt="2022-08-18T13:31:06.862" v="9461" actId="21"/>
          <ac:spMkLst>
            <pc:docMk/>
            <pc:sldMk cId="617110188" sldId="2076138258"/>
            <ac:spMk id="56" creationId="{68A58D27-56ED-0783-A033-C928054B48FB}"/>
          </ac:spMkLst>
        </pc:spChg>
        <pc:spChg chg="add del mod">
          <ac:chgData name="Mojtaba Taslimitehrani" userId="2d319c6a-7427-4d25-8d37-843f6cc58293" providerId="ADAL" clId="{50F79E22-13E1-4C4A-8A8F-C553A04D4595}" dt="2022-08-18T13:31:06.862" v="9461" actId="21"/>
          <ac:spMkLst>
            <pc:docMk/>
            <pc:sldMk cId="617110188" sldId="2076138258"/>
            <ac:spMk id="57" creationId="{05086766-07C5-AAC0-7DF7-F7E3FAF8D07B}"/>
          </ac:spMkLst>
        </pc:spChg>
        <pc:spChg chg="mod">
          <ac:chgData name="Mojtaba Taslimitehrani" userId="2d319c6a-7427-4d25-8d37-843f6cc58293" providerId="ADAL" clId="{50F79E22-13E1-4C4A-8A8F-C553A04D4595}" dt="2022-08-11T15:04:01.814" v="2956"/>
          <ac:spMkLst>
            <pc:docMk/>
            <pc:sldMk cId="617110188" sldId="2076138258"/>
            <ac:spMk id="59" creationId="{849EFC83-7A1A-9338-2621-AB3E92E5F4D4}"/>
          </ac:spMkLst>
        </pc:spChg>
        <pc:spChg chg="add del mod">
          <ac:chgData name="Mojtaba Taslimitehrani" userId="2d319c6a-7427-4d25-8d37-843f6cc58293" providerId="ADAL" clId="{50F79E22-13E1-4C4A-8A8F-C553A04D4595}" dt="2022-08-18T13:31:06.862" v="9461" actId="21"/>
          <ac:spMkLst>
            <pc:docMk/>
            <pc:sldMk cId="617110188" sldId="2076138258"/>
            <ac:spMk id="61" creationId="{8F1EC3B7-A9D8-A4C1-BDD3-3A9E82910BFD}"/>
          </ac:spMkLst>
        </pc:spChg>
        <pc:spChg chg="mod">
          <ac:chgData name="Mojtaba Taslimitehrani" userId="2d319c6a-7427-4d25-8d37-843f6cc58293" providerId="ADAL" clId="{50F79E22-13E1-4C4A-8A8F-C553A04D4595}" dt="2022-08-11T15:04:08.388" v="2958"/>
          <ac:spMkLst>
            <pc:docMk/>
            <pc:sldMk cId="617110188" sldId="2076138258"/>
            <ac:spMk id="63" creationId="{97B2E128-1EC8-C6F7-FB43-BD9914F92F8A}"/>
          </ac:spMkLst>
        </pc:spChg>
        <pc:spChg chg="add del mod">
          <ac:chgData name="Mojtaba Taslimitehrani" userId="2d319c6a-7427-4d25-8d37-843f6cc58293" providerId="ADAL" clId="{50F79E22-13E1-4C4A-8A8F-C553A04D4595}" dt="2022-08-18T13:31:06.862" v="9461" actId="21"/>
          <ac:spMkLst>
            <pc:docMk/>
            <pc:sldMk cId="617110188" sldId="2076138258"/>
            <ac:spMk id="65" creationId="{929FAFAC-9CD9-C497-F272-839A610204DC}"/>
          </ac:spMkLst>
        </pc:spChg>
        <pc:spChg chg="mod">
          <ac:chgData name="Mojtaba Taslimitehrani" userId="2d319c6a-7427-4d25-8d37-843f6cc58293" providerId="ADAL" clId="{50F79E22-13E1-4C4A-8A8F-C553A04D4595}" dt="2022-08-11T15:04:14.448" v="2960"/>
          <ac:spMkLst>
            <pc:docMk/>
            <pc:sldMk cId="617110188" sldId="2076138258"/>
            <ac:spMk id="67" creationId="{8A150CD0-D247-32F4-EEC1-4F5AD92D6413}"/>
          </ac:spMkLst>
        </pc:spChg>
        <pc:spChg chg="add del mod">
          <ac:chgData name="Mojtaba Taslimitehrani" userId="2d319c6a-7427-4d25-8d37-843f6cc58293" providerId="ADAL" clId="{50F79E22-13E1-4C4A-8A8F-C553A04D4595}" dt="2022-08-18T13:31:06.862" v="9461" actId="21"/>
          <ac:spMkLst>
            <pc:docMk/>
            <pc:sldMk cId="617110188" sldId="2076138258"/>
            <ac:spMk id="69" creationId="{050CF602-5A87-142E-E477-1216D7FA7DB5}"/>
          </ac:spMkLst>
        </pc:spChg>
        <pc:grpChg chg="add del mod">
          <ac:chgData name="Mojtaba Taslimitehrani" userId="2d319c6a-7427-4d25-8d37-843f6cc58293" providerId="ADAL" clId="{50F79E22-13E1-4C4A-8A8F-C553A04D4595}" dt="2022-08-18T13:31:06.862" v="9461" actId="21"/>
          <ac:grpSpMkLst>
            <pc:docMk/>
            <pc:sldMk cId="617110188" sldId="2076138258"/>
            <ac:grpSpMk id="4" creationId="{2339AF0E-2755-F58A-3A5B-325C97F6011D}"/>
          </ac:grpSpMkLst>
        </pc:grpChg>
        <pc:grpChg chg="add del mod">
          <ac:chgData name="Mojtaba Taslimitehrani" userId="2d319c6a-7427-4d25-8d37-843f6cc58293" providerId="ADAL" clId="{50F79E22-13E1-4C4A-8A8F-C553A04D4595}" dt="2022-08-11T15:01:00.179" v="2936" actId="478"/>
          <ac:grpSpMkLst>
            <pc:docMk/>
            <pc:sldMk cId="617110188" sldId="2076138258"/>
            <ac:grpSpMk id="6" creationId="{2D62F11F-B3F8-9E5D-9A6F-DA46CFFD2FE3}"/>
          </ac:grpSpMkLst>
        </pc:grpChg>
        <pc:grpChg chg="add del mod">
          <ac:chgData name="Mojtaba Taslimitehrani" userId="2d319c6a-7427-4d25-8d37-843f6cc58293" providerId="ADAL" clId="{50F79E22-13E1-4C4A-8A8F-C553A04D4595}" dt="2022-08-18T13:31:06.862" v="9461" actId="21"/>
          <ac:grpSpMkLst>
            <pc:docMk/>
            <pc:sldMk cId="617110188" sldId="2076138258"/>
            <ac:grpSpMk id="52" creationId="{7F345913-83D7-16C7-B19E-9E2E8BAE2B54}"/>
          </ac:grpSpMkLst>
        </pc:grpChg>
        <pc:grpChg chg="add del mod">
          <ac:chgData name="Mojtaba Taslimitehrani" userId="2d319c6a-7427-4d25-8d37-843f6cc58293" providerId="ADAL" clId="{50F79E22-13E1-4C4A-8A8F-C553A04D4595}" dt="2022-08-18T13:31:06.862" v="9461" actId="21"/>
          <ac:grpSpMkLst>
            <pc:docMk/>
            <pc:sldMk cId="617110188" sldId="2076138258"/>
            <ac:grpSpMk id="53" creationId="{3F0F76D8-8E55-A385-9609-AB635BDD7749}"/>
          </ac:grpSpMkLst>
        </pc:grpChg>
        <pc:grpChg chg="add del mod">
          <ac:chgData name="Mojtaba Taslimitehrani" userId="2d319c6a-7427-4d25-8d37-843f6cc58293" providerId="ADAL" clId="{50F79E22-13E1-4C4A-8A8F-C553A04D4595}" dt="2022-08-18T13:31:06.862" v="9461" actId="21"/>
          <ac:grpSpMkLst>
            <pc:docMk/>
            <pc:sldMk cId="617110188" sldId="2076138258"/>
            <ac:grpSpMk id="54" creationId="{2227F195-C93F-1B93-30AC-D66A7A01F2CB}"/>
          </ac:grpSpMkLst>
        </pc:grpChg>
        <pc:grpChg chg="add del mod">
          <ac:chgData name="Mojtaba Taslimitehrani" userId="2d319c6a-7427-4d25-8d37-843f6cc58293" providerId="ADAL" clId="{50F79E22-13E1-4C4A-8A8F-C553A04D4595}" dt="2022-08-18T13:31:06.862" v="9461" actId="21"/>
          <ac:grpSpMkLst>
            <pc:docMk/>
            <pc:sldMk cId="617110188" sldId="2076138258"/>
            <ac:grpSpMk id="55" creationId="{D341BA9C-AAD9-92ED-957C-97A861F487FC}"/>
          </ac:grpSpMkLst>
        </pc:grpChg>
        <pc:grpChg chg="add del mod">
          <ac:chgData name="Mojtaba Taslimitehrani" userId="2d319c6a-7427-4d25-8d37-843f6cc58293" providerId="ADAL" clId="{50F79E22-13E1-4C4A-8A8F-C553A04D4595}" dt="2022-08-18T13:31:06.862" v="9461" actId="21"/>
          <ac:grpSpMkLst>
            <pc:docMk/>
            <pc:sldMk cId="617110188" sldId="2076138258"/>
            <ac:grpSpMk id="58" creationId="{DA72ABEB-C6F1-8E03-6FB2-FB7818FBD168}"/>
          </ac:grpSpMkLst>
        </pc:grpChg>
        <pc:grpChg chg="add del mod">
          <ac:chgData name="Mojtaba Taslimitehrani" userId="2d319c6a-7427-4d25-8d37-843f6cc58293" providerId="ADAL" clId="{50F79E22-13E1-4C4A-8A8F-C553A04D4595}" dt="2022-08-18T13:31:06.862" v="9461" actId="21"/>
          <ac:grpSpMkLst>
            <pc:docMk/>
            <pc:sldMk cId="617110188" sldId="2076138258"/>
            <ac:grpSpMk id="62" creationId="{F622737C-3EE6-4612-7301-4C0BB0BC70CF}"/>
          </ac:grpSpMkLst>
        </pc:grpChg>
        <pc:grpChg chg="add del mod">
          <ac:chgData name="Mojtaba Taslimitehrani" userId="2d319c6a-7427-4d25-8d37-843f6cc58293" providerId="ADAL" clId="{50F79E22-13E1-4C4A-8A8F-C553A04D4595}" dt="2022-08-18T13:31:06.862" v="9461" actId="21"/>
          <ac:grpSpMkLst>
            <pc:docMk/>
            <pc:sldMk cId="617110188" sldId="2076138258"/>
            <ac:grpSpMk id="66" creationId="{2592A4E5-1028-BE32-E38E-4484182D7DD9}"/>
          </ac:grpSpMkLst>
        </pc:grpChg>
        <pc:picChg chg="del mod">
          <ac:chgData name="Mojtaba Taslimitehrani" userId="2d319c6a-7427-4d25-8d37-843f6cc58293" providerId="ADAL" clId="{50F79E22-13E1-4C4A-8A8F-C553A04D4595}" dt="2022-08-11T14:50:09.402" v="2833" actId="478"/>
          <ac:picMkLst>
            <pc:docMk/>
            <pc:sldMk cId="617110188" sldId="2076138258"/>
            <ac:picMk id="5" creationId="{1D2A7FF4-2469-583E-50CD-6121108DFBF1}"/>
          </ac:picMkLst>
        </pc:picChg>
        <pc:picChg chg="del mod">
          <ac:chgData name="Mojtaba Taslimitehrani" userId="2d319c6a-7427-4d25-8d37-843f6cc58293" providerId="ADAL" clId="{50F79E22-13E1-4C4A-8A8F-C553A04D4595}" dt="2022-08-11T14:58:19.403" v="2902" actId="21"/>
          <ac:picMkLst>
            <pc:docMk/>
            <pc:sldMk cId="617110188" sldId="2076138258"/>
            <ac:picMk id="25" creationId="{E4A1897B-ADCF-A605-E3A4-44B302784DAC}"/>
          </ac:picMkLst>
        </pc:picChg>
        <pc:picChg chg="del mod">
          <ac:chgData name="Mojtaba Taslimitehrani" userId="2d319c6a-7427-4d25-8d37-843f6cc58293" providerId="ADAL" clId="{50F79E22-13E1-4C4A-8A8F-C553A04D4595}" dt="2022-08-11T14:58:19.403" v="2902" actId="21"/>
          <ac:picMkLst>
            <pc:docMk/>
            <pc:sldMk cId="617110188" sldId="2076138258"/>
            <ac:picMk id="26" creationId="{0FB33979-0825-7350-E832-F16ED6BC01E0}"/>
          </ac:picMkLst>
        </pc:picChg>
        <pc:picChg chg="del mod">
          <ac:chgData name="Mojtaba Taslimitehrani" userId="2d319c6a-7427-4d25-8d37-843f6cc58293" providerId="ADAL" clId="{50F79E22-13E1-4C4A-8A8F-C553A04D4595}" dt="2022-08-11T15:00:38.522" v="2930" actId="21"/>
          <ac:picMkLst>
            <pc:docMk/>
            <pc:sldMk cId="617110188" sldId="2076138258"/>
            <ac:picMk id="27" creationId="{FCAD099E-62A5-4872-0DF3-1E11B716A985}"/>
          </ac:picMkLst>
        </pc:picChg>
        <pc:picChg chg="del mod">
          <ac:chgData name="Mojtaba Taslimitehrani" userId="2d319c6a-7427-4d25-8d37-843f6cc58293" providerId="ADAL" clId="{50F79E22-13E1-4C4A-8A8F-C553A04D4595}" dt="2022-08-11T15:00:50.783" v="2933" actId="21"/>
          <ac:picMkLst>
            <pc:docMk/>
            <pc:sldMk cId="617110188" sldId="2076138258"/>
            <ac:picMk id="28" creationId="{73244451-5BAE-F4E7-6A8F-7332E2C8F528}"/>
          </ac:picMkLst>
        </pc:picChg>
        <pc:picChg chg="mod">
          <ac:chgData name="Mojtaba Taslimitehrani" userId="2d319c6a-7427-4d25-8d37-843f6cc58293" providerId="ADAL" clId="{50F79E22-13E1-4C4A-8A8F-C553A04D4595}" dt="2022-08-11T14:53:59.549" v="2835"/>
          <ac:picMkLst>
            <pc:docMk/>
            <pc:sldMk cId="617110188" sldId="2076138258"/>
            <ac:picMk id="29" creationId="{758000CC-2A73-2372-D71C-125B3E2C1164}"/>
          </ac:picMkLst>
        </pc:picChg>
        <pc:picChg chg="mod">
          <ac:chgData name="Mojtaba Taslimitehrani" userId="2d319c6a-7427-4d25-8d37-843f6cc58293" providerId="ADAL" clId="{50F79E22-13E1-4C4A-8A8F-C553A04D4595}" dt="2022-08-11T14:53:59.549" v="2835"/>
          <ac:picMkLst>
            <pc:docMk/>
            <pc:sldMk cId="617110188" sldId="2076138258"/>
            <ac:picMk id="33" creationId="{BF5AB66B-3EC7-6E44-5A27-709C75D8E646}"/>
          </ac:picMkLst>
        </pc:picChg>
        <pc:picChg chg="add mod">
          <ac:chgData name="Mojtaba Taslimitehrani" userId="2d319c6a-7427-4d25-8d37-843f6cc58293" providerId="ADAL" clId="{50F79E22-13E1-4C4A-8A8F-C553A04D4595}" dt="2022-08-11T15:01:18.853" v="2939" actId="164"/>
          <ac:picMkLst>
            <pc:docMk/>
            <pc:sldMk cId="617110188" sldId="2076138258"/>
            <ac:picMk id="41" creationId="{B82B4EB7-A051-3881-5A69-E632D6DA71BF}"/>
          </ac:picMkLst>
        </pc:picChg>
        <pc:picChg chg="add mod">
          <ac:chgData name="Mojtaba Taslimitehrani" userId="2d319c6a-7427-4d25-8d37-843f6cc58293" providerId="ADAL" clId="{50F79E22-13E1-4C4A-8A8F-C553A04D4595}" dt="2022-08-11T15:01:27.224" v="2941" actId="164"/>
          <ac:picMkLst>
            <pc:docMk/>
            <pc:sldMk cId="617110188" sldId="2076138258"/>
            <ac:picMk id="45" creationId="{B0AA8F8B-D5BB-C671-87DE-13A8EC68C272}"/>
          </ac:picMkLst>
        </pc:picChg>
        <pc:picChg chg="add mod">
          <ac:chgData name="Mojtaba Taslimitehrani" userId="2d319c6a-7427-4d25-8d37-843f6cc58293" providerId="ADAL" clId="{50F79E22-13E1-4C4A-8A8F-C553A04D4595}" dt="2022-08-11T15:01:23.051" v="2940" actId="164"/>
          <ac:picMkLst>
            <pc:docMk/>
            <pc:sldMk cId="617110188" sldId="2076138258"/>
            <ac:picMk id="46" creationId="{C9267398-7D3B-9DEC-A28F-2152388E0CE3}"/>
          </ac:picMkLst>
        </pc:picChg>
        <pc:picChg chg="add mod">
          <ac:chgData name="Mojtaba Taslimitehrani" userId="2d319c6a-7427-4d25-8d37-843f6cc58293" providerId="ADAL" clId="{50F79E22-13E1-4C4A-8A8F-C553A04D4595}" dt="2022-08-11T15:01:08.884" v="2937" actId="164"/>
          <ac:picMkLst>
            <pc:docMk/>
            <pc:sldMk cId="617110188" sldId="2076138258"/>
            <ac:picMk id="49" creationId="{DCFA6633-82AD-7856-2E8F-24B9FAD5E0EB}"/>
          </ac:picMkLst>
        </pc:picChg>
        <pc:picChg chg="add mod">
          <ac:chgData name="Mojtaba Taslimitehrani" userId="2d319c6a-7427-4d25-8d37-843f6cc58293" providerId="ADAL" clId="{50F79E22-13E1-4C4A-8A8F-C553A04D4595}" dt="2022-08-11T15:01:31.937" v="2942" actId="164"/>
          <ac:picMkLst>
            <pc:docMk/>
            <pc:sldMk cId="617110188" sldId="2076138258"/>
            <ac:picMk id="51" creationId="{839FEE8C-4F8A-DD78-36E1-7FB204966DE2}"/>
          </ac:picMkLst>
        </pc:picChg>
        <pc:picChg chg="mod">
          <ac:chgData name="Mojtaba Taslimitehrani" userId="2d319c6a-7427-4d25-8d37-843f6cc58293" providerId="ADAL" clId="{50F79E22-13E1-4C4A-8A8F-C553A04D4595}" dt="2022-08-11T15:04:01.814" v="2956"/>
          <ac:picMkLst>
            <pc:docMk/>
            <pc:sldMk cId="617110188" sldId="2076138258"/>
            <ac:picMk id="60" creationId="{BE173A20-7D19-DA37-C4F9-D0CF42CAAF2B}"/>
          </ac:picMkLst>
        </pc:picChg>
        <pc:picChg chg="mod">
          <ac:chgData name="Mojtaba Taslimitehrani" userId="2d319c6a-7427-4d25-8d37-843f6cc58293" providerId="ADAL" clId="{50F79E22-13E1-4C4A-8A8F-C553A04D4595}" dt="2022-08-11T15:04:08.388" v="2958"/>
          <ac:picMkLst>
            <pc:docMk/>
            <pc:sldMk cId="617110188" sldId="2076138258"/>
            <ac:picMk id="64" creationId="{D6D3E9C2-EC7A-A210-2FEF-9DAEA4A31B43}"/>
          </ac:picMkLst>
        </pc:picChg>
        <pc:picChg chg="mod">
          <ac:chgData name="Mojtaba Taslimitehrani" userId="2d319c6a-7427-4d25-8d37-843f6cc58293" providerId="ADAL" clId="{50F79E22-13E1-4C4A-8A8F-C553A04D4595}" dt="2022-08-11T15:04:14.448" v="2960"/>
          <ac:picMkLst>
            <pc:docMk/>
            <pc:sldMk cId="617110188" sldId="2076138258"/>
            <ac:picMk id="68" creationId="{879A43C0-ADAD-203C-C680-FBBF264D1D3F}"/>
          </ac:picMkLst>
        </pc:picChg>
        <pc:cxnChg chg="add del mod">
          <ac:chgData name="Mojtaba Taslimitehrani" userId="2d319c6a-7427-4d25-8d37-843f6cc58293" providerId="ADAL" clId="{50F79E22-13E1-4C4A-8A8F-C553A04D4595}" dt="2022-08-18T13:31:06.862" v="9461" actId="21"/>
          <ac:cxnSpMkLst>
            <pc:docMk/>
            <pc:sldMk cId="617110188" sldId="2076138258"/>
            <ac:cxnSpMk id="71" creationId="{2CB6877D-AA00-08BA-CABB-D7E3FB90384B}"/>
          </ac:cxnSpMkLst>
        </pc:cxnChg>
        <pc:cxnChg chg="add del mod">
          <ac:chgData name="Mojtaba Taslimitehrani" userId="2d319c6a-7427-4d25-8d37-843f6cc58293" providerId="ADAL" clId="{50F79E22-13E1-4C4A-8A8F-C553A04D4595}" dt="2022-08-18T13:31:06.862" v="9461" actId="21"/>
          <ac:cxnSpMkLst>
            <pc:docMk/>
            <pc:sldMk cId="617110188" sldId="2076138258"/>
            <ac:cxnSpMk id="72" creationId="{CD8A485C-E1DA-5EA3-A56C-28D6E4750379}"/>
          </ac:cxnSpMkLst>
        </pc:cxnChg>
        <pc:cxnChg chg="add del mod">
          <ac:chgData name="Mojtaba Taslimitehrani" userId="2d319c6a-7427-4d25-8d37-843f6cc58293" providerId="ADAL" clId="{50F79E22-13E1-4C4A-8A8F-C553A04D4595}" dt="2022-08-18T13:31:06.862" v="9461" actId="21"/>
          <ac:cxnSpMkLst>
            <pc:docMk/>
            <pc:sldMk cId="617110188" sldId="2076138258"/>
            <ac:cxnSpMk id="73" creationId="{4DBA825A-3E11-658A-9FE8-1A5A6DEC1CBF}"/>
          </ac:cxnSpMkLst>
        </pc:cxnChg>
        <pc:cxnChg chg="add del mod">
          <ac:chgData name="Mojtaba Taslimitehrani" userId="2d319c6a-7427-4d25-8d37-843f6cc58293" providerId="ADAL" clId="{50F79E22-13E1-4C4A-8A8F-C553A04D4595}" dt="2022-08-18T13:31:06.862" v="9461" actId="21"/>
          <ac:cxnSpMkLst>
            <pc:docMk/>
            <pc:sldMk cId="617110188" sldId="2076138258"/>
            <ac:cxnSpMk id="74" creationId="{1B9903C3-BC55-5323-8C0F-169283C56F9B}"/>
          </ac:cxnSpMkLst>
        </pc:cxnChg>
        <pc:cxnChg chg="add del mod">
          <ac:chgData name="Mojtaba Taslimitehrani" userId="2d319c6a-7427-4d25-8d37-843f6cc58293" providerId="ADAL" clId="{50F79E22-13E1-4C4A-8A8F-C553A04D4595}" dt="2022-08-18T13:31:06.862" v="9461" actId="21"/>
          <ac:cxnSpMkLst>
            <pc:docMk/>
            <pc:sldMk cId="617110188" sldId="2076138258"/>
            <ac:cxnSpMk id="77" creationId="{6BC8F506-F451-F791-13C2-970D20A55F46}"/>
          </ac:cxnSpMkLst>
        </pc:cxnChg>
        <pc:cxnChg chg="add del mod">
          <ac:chgData name="Mojtaba Taslimitehrani" userId="2d319c6a-7427-4d25-8d37-843f6cc58293" providerId="ADAL" clId="{50F79E22-13E1-4C4A-8A8F-C553A04D4595}" dt="2022-08-18T13:31:06.862" v="9461" actId="21"/>
          <ac:cxnSpMkLst>
            <pc:docMk/>
            <pc:sldMk cId="617110188" sldId="2076138258"/>
            <ac:cxnSpMk id="79" creationId="{E9CCC807-614E-456B-EB3C-5AD069B38A0C}"/>
          </ac:cxnSpMkLst>
        </pc:cxnChg>
        <pc:cxnChg chg="add del mod">
          <ac:chgData name="Mojtaba Taslimitehrani" userId="2d319c6a-7427-4d25-8d37-843f6cc58293" providerId="ADAL" clId="{50F79E22-13E1-4C4A-8A8F-C553A04D4595}" dt="2022-08-18T13:31:06.862" v="9461" actId="21"/>
          <ac:cxnSpMkLst>
            <pc:docMk/>
            <pc:sldMk cId="617110188" sldId="2076138258"/>
            <ac:cxnSpMk id="80" creationId="{E6EDE750-99AA-438B-C520-C0D944091996}"/>
          </ac:cxnSpMkLst>
        </pc:cxnChg>
      </pc:sldChg>
      <pc:sldChg chg="addSp delSp modSp add del mod">
        <pc:chgData name="Mojtaba Taslimitehrani" userId="2d319c6a-7427-4d25-8d37-843f6cc58293" providerId="ADAL" clId="{50F79E22-13E1-4C4A-8A8F-C553A04D4595}" dt="2022-08-17T16:29:39.311" v="7522" actId="47"/>
        <pc:sldMkLst>
          <pc:docMk/>
          <pc:sldMk cId="418557828" sldId="2076138259"/>
        </pc:sldMkLst>
        <pc:spChg chg="mod">
          <ac:chgData name="Mojtaba Taslimitehrani" userId="2d319c6a-7427-4d25-8d37-843f6cc58293" providerId="ADAL" clId="{50F79E22-13E1-4C4A-8A8F-C553A04D4595}" dt="2022-08-17T14:31:25.620" v="5414" actId="20577"/>
          <ac:spMkLst>
            <pc:docMk/>
            <pc:sldMk cId="418557828" sldId="2076138259"/>
            <ac:spMk id="2" creationId="{63D473BC-6AFA-7B2D-951E-BB370E7D479E}"/>
          </ac:spMkLst>
        </pc:spChg>
        <pc:spChg chg="mod">
          <ac:chgData name="Mojtaba Taslimitehrani" userId="2d319c6a-7427-4d25-8d37-843f6cc58293" providerId="ADAL" clId="{50F79E22-13E1-4C4A-8A8F-C553A04D4595}" dt="2022-08-17T14:31:20.594" v="5412" actId="20577"/>
          <ac:spMkLst>
            <pc:docMk/>
            <pc:sldMk cId="418557828" sldId="2076138259"/>
            <ac:spMk id="3" creationId="{2C0F9665-2401-D542-3558-CA433C17068C}"/>
          </ac:spMkLst>
        </pc:spChg>
        <pc:spChg chg="add mod">
          <ac:chgData name="Mojtaba Taslimitehrani" userId="2d319c6a-7427-4d25-8d37-843f6cc58293" providerId="ADAL" clId="{50F79E22-13E1-4C4A-8A8F-C553A04D4595}" dt="2022-08-17T13:17:35.301" v="4692" actId="20577"/>
          <ac:spMkLst>
            <pc:docMk/>
            <pc:sldMk cId="418557828" sldId="2076138259"/>
            <ac:spMk id="4" creationId="{5F61E1A7-8E2F-F308-0E63-24A6574CEF51}"/>
          </ac:spMkLst>
        </pc:spChg>
        <pc:picChg chg="add mod">
          <ac:chgData name="Mojtaba Taslimitehrani" userId="2d319c6a-7427-4d25-8d37-843f6cc58293" providerId="ADAL" clId="{50F79E22-13E1-4C4A-8A8F-C553A04D4595}" dt="2022-08-17T12:33:49.902" v="4177" actId="1076"/>
          <ac:picMkLst>
            <pc:docMk/>
            <pc:sldMk cId="418557828" sldId="2076138259"/>
            <ac:picMk id="5" creationId="{8156F47A-819B-4B4D-3510-E3A5B50BE72E}"/>
          </ac:picMkLst>
        </pc:picChg>
        <pc:picChg chg="add mod">
          <ac:chgData name="Mojtaba Taslimitehrani" userId="2d319c6a-7427-4d25-8d37-843f6cc58293" providerId="ADAL" clId="{50F79E22-13E1-4C4A-8A8F-C553A04D4595}" dt="2022-08-17T16:27:51.540" v="7498" actId="14100"/>
          <ac:picMkLst>
            <pc:docMk/>
            <pc:sldMk cId="418557828" sldId="2076138259"/>
            <ac:picMk id="6" creationId="{94F32B52-4CA2-F14E-64B3-27C8BE7808C6}"/>
          </ac:picMkLst>
        </pc:picChg>
        <pc:picChg chg="add del mod">
          <ac:chgData name="Mojtaba Taslimitehrani" userId="2d319c6a-7427-4d25-8d37-843f6cc58293" providerId="ADAL" clId="{50F79E22-13E1-4C4A-8A8F-C553A04D4595}" dt="2022-08-17T16:28:18.369" v="7505" actId="21"/>
          <ac:picMkLst>
            <pc:docMk/>
            <pc:sldMk cId="418557828" sldId="2076138259"/>
            <ac:picMk id="8" creationId="{DD0652C8-1CCA-2F99-A484-CBFA56816943}"/>
          </ac:picMkLst>
        </pc:picChg>
      </pc:sldChg>
      <pc:sldChg chg="addSp delSp modSp add del mod">
        <pc:chgData name="Mojtaba Taslimitehrani" userId="2d319c6a-7427-4d25-8d37-843f6cc58293" providerId="ADAL" clId="{50F79E22-13E1-4C4A-8A8F-C553A04D4595}" dt="2022-08-17T12:34:34.370" v="4181" actId="2696"/>
        <pc:sldMkLst>
          <pc:docMk/>
          <pc:sldMk cId="2634482166" sldId="2076138260"/>
        </pc:sldMkLst>
        <pc:spChg chg="del mod">
          <ac:chgData name="Mojtaba Taslimitehrani" userId="2d319c6a-7427-4d25-8d37-843f6cc58293" providerId="ADAL" clId="{50F79E22-13E1-4C4A-8A8F-C553A04D4595}" dt="2022-08-17T12:32:20.822" v="4164" actId="21"/>
          <ac:spMkLst>
            <pc:docMk/>
            <pc:sldMk cId="2634482166" sldId="2076138260"/>
            <ac:spMk id="2" creationId="{63D473BC-6AFA-7B2D-951E-BB370E7D479E}"/>
          </ac:spMkLst>
        </pc:spChg>
        <pc:spChg chg="mod">
          <ac:chgData name="Mojtaba Taslimitehrani" userId="2d319c6a-7427-4d25-8d37-843f6cc58293" providerId="ADAL" clId="{50F79E22-13E1-4C4A-8A8F-C553A04D4595}" dt="2022-08-16T14:55:41.152" v="3857" actId="20577"/>
          <ac:spMkLst>
            <pc:docMk/>
            <pc:sldMk cId="2634482166" sldId="2076138260"/>
            <ac:spMk id="3" creationId="{2C0F9665-2401-D542-3558-CA433C17068C}"/>
          </ac:spMkLst>
        </pc:spChg>
        <pc:spChg chg="add mod">
          <ac:chgData name="Mojtaba Taslimitehrani" userId="2d319c6a-7427-4d25-8d37-843f6cc58293" providerId="ADAL" clId="{50F79E22-13E1-4C4A-8A8F-C553A04D4595}" dt="2022-08-17T12:32:20.822" v="4164" actId="21"/>
          <ac:spMkLst>
            <pc:docMk/>
            <pc:sldMk cId="2634482166" sldId="2076138260"/>
            <ac:spMk id="7" creationId="{22BD3668-3624-8ADB-2B04-C856BEE389F9}"/>
          </ac:spMkLst>
        </pc:spChg>
        <pc:picChg chg="add del mod">
          <ac:chgData name="Mojtaba Taslimitehrani" userId="2d319c6a-7427-4d25-8d37-843f6cc58293" providerId="ADAL" clId="{50F79E22-13E1-4C4A-8A8F-C553A04D4595}" dt="2022-08-17T12:34:19.516" v="4179" actId="21"/>
          <ac:picMkLst>
            <pc:docMk/>
            <pc:sldMk cId="2634482166" sldId="2076138260"/>
            <ac:picMk id="5" creationId="{5F5FBF69-580C-A669-72B9-88118A73D465}"/>
          </ac:picMkLst>
        </pc:picChg>
        <pc:picChg chg="add del mod">
          <ac:chgData name="Mojtaba Taslimitehrani" userId="2d319c6a-7427-4d25-8d37-843f6cc58293" providerId="ADAL" clId="{50F79E22-13E1-4C4A-8A8F-C553A04D4595}" dt="2022-08-17T12:33:29.865" v="4171" actId="21"/>
          <ac:picMkLst>
            <pc:docMk/>
            <pc:sldMk cId="2634482166" sldId="2076138260"/>
            <ac:picMk id="6" creationId="{FE097B0C-08C9-CB5F-12CB-DE8CA8DB18F7}"/>
          </ac:picMkLst>
        </pc:picChg>
      </pc:sldChg>
      <pc:sldChg chg="addSp delSp modSp add del mod">
        <pc:chgData name="Mojtaba Taslimitehrani" userId="2d319c6a-7427-4d25-8d37-843f6cc58293" providerId="ADAL" clId="{50F79E22-13E1-4C4A-8A8F-C553A04D4595}" dt="2022-08-16T14:58:16.416" v="3879" actId="2696"/>
        <pc:sldMkLst>
          <pc:docMk/>
          <pc:sldMk cId="3103072272" sldId="2076138261"/>
        </pc:sldMkLst>
        <pc:spChg chg="del">
          <ac:chgData name="Mojtaba Taslimitehrani" userId="2d319c6a-7427-4d25-8d37-843f6cc58293" providerId="ADAL" clId="{50F79E22-13E1-4C4A-8A8F-C553A04D4595}" dt="2022-08-16T14:44:13.070" v="3818" actId="478"/>
          <ac:spMkLst>
            <pc:docMk/>
            <pc:sldMk cId="3103072272" sldId="2076138261"/>
            <ac:spMk id="2" creationId="{63D473BC-6AFA-7B2D-951E-BB370E7D479E}"/>
          </ac:spMkLst>
        </pc:spChg>
        <pc:spChg chg="add del mod">
          <ac:chgData name="Mojtaba Taslimitehrani" userId="2d319c6a-7427-4d25-8d37-843f6cc58293" providerId="ADAL" clId="{50F79E22-13E1-4C4A-8A8F-C553A04D4595}" dt="2022-08-16T14:44:19.253" v="3819" actId="478"/>
          <ac:spMkLst>
            <pc:docMk/>
            <pc:sldMk cId="3103072272" sldId="2076138261"/>
            <ac:spMk id="6" creationId="{640CD1C1-CF84-898B-46F2-3F1693A83110}"/>
          </ac:spMkLst>
        </pc:spChg>
        <pc:picChg chg="add del mod">
          <ac:chgData name="Mojtaba Taslimitehrani" userId="2d319c6a-7427-4d25-8d37-843f6cc58293" providerId="ADAL" clId="{50F79E22-13E1-4C4A-8A8F-C553A04D4595}" dt="2022-08-16T14:45:39.414" v="3825" actId="478"/>
          <ac:picMkLst>
            <pc:docMk/>
            <pc:sldMk cId="3103072272" sldId="2076138261"/>
            <ac:picMk id="8" creationId="{D2EFA735-E317-4A8A-5CE1-A648F1FE7731}"/>
          </ac:picMkLst>
        </pc:picChg>
        <pc:picChg chg="add del mod">
          <ac:chgData name="Mojtaba Taslimitehrani" userId="2d319c6a-7427-4d25-8d37-843f6cc58293" providerId="ADAL" clId="{50F79E22-13E1-4C4A-8A8F-C553A04D4595}" dt="2022-08-16T14:52:37.583" v="3834" actId="21"/>
          <ac:picMkLst>
            <pc:docMk/>
            <pc:sldMk cId="3103072272" sldId="2076138261"/>
            <ac:picMk id="10" creationId="{25307209-CC7C-5D34-E57C-B29A34E3A683}"/>
          </ac:picMkLst>
        </pc:picChg>
      </pc:sldChg>
      <pc:sldChg chg="addSp delSp modSp add del mod">
        <pc:chgData name="Mojtaba Taslimitehrani" userId="2d319c6a-7427-4d25-8d37-843f6cc58293" providerId="ADAL" clId="{50F79E22-13E1-4C4A-8A8F-C553A04D4595}" dt="2022-08-17T12:34:25.590" v="4180" actId="2696"/>
        <pc:sldMkLst>
          <pc:docMk/>
          <pc:sldMk cId="4154307524" sldId="2076138261"/>
        </pc:sldMkLst>
        <pc:spChg chg="del">
          <ac:chgData name="Mojtaba Taslimitehrani" userId="2d319c6a-7427-4d25-8d37-843f6cc58293" providerId="ADAL" clId="{50F79E22-13E1-4C4A-8A8F-C553A04D4595}" dt="2022-08-16T14:59:25.976" v="3881" actId="478"/>
          <ac:spMkLst>
            <pc:docMk/>
            <pc:sldMk cId="4154307524" sldId="2076138261"/>
            <ac:spMk id="2" creationId="{63D473BC-6AFA-7B2D-951E-BB370E7D479E}"/>
          </ac:spMkLst>
        </pc:spChg>
        <pc:spChg chg="add mod">
          <ac:chgData name="Mojtaba Taslimitehrani" userId="2d319c6a-7427-4d25-8d37-843f6cc58293" providerId="ADAL" clId="{50F79E22-13E1-4C4A-8A8F-C553A04D4595}" dt="2022-08-16T14:59:25.976" v="3881" actId="478"/>
          <ac:spMkLst>
            <pc:docMk/>
            <pc:sldMk cId="4154307524" sldId="2076138261"/>
            <ac:spMk id="7" creationId="{76052A23-894E-27B1-BB08-F54339D5FD91}"/>
          </ac:spMkLst>
        </pc:spChg>
        <pc:picChg chg="del">
          <ac:chgData name="Mojtaba Taslimitehrani" userId="2d319c6a-7427-4d25-8d37-843f6cc58293" providerId="ADAL" clId="{50F79E22-13E1-4C4A-8A8F-C553A04D4595}" dt="2022-08-16T14:59:27.587" v="3882" actId="478"/>
          <ac:picMkLst>
            <pc:docMk/>
            <pc:sldMk cId="4154307524" sldId="2076138261"/>
            <ac:picMk id="6" creationId="{FE097B0C-08C9-CB5F-12CB-DE8CA8DB18F7}"/>
          </ac:picMkLst>
        </pc:picChg>
      </pc:sldChg>
      <pc:sldChg chg="addSp delSp modSp add del mod addCm modCm">
        <pc:chgData name="Mojtaba Taslimitehrani" userId="2d319c6a-7427-4d25-8d37-843f6cc58293" providerId="ADAL" clId="{50F79E22-13E1-4C4A-8A8F-C553A04D4595}" dt="2022-08-18T13:29:02.686" v="9449" actId="47"/>
        <pc:sldMkLst>
          <pc:docMk/>
          <pc:sldMk cId="2210813963" sldId="2076138262"/>
        </pc:sldMkLst>
        <pc:spChg chg="mod">
          <ac:chgData name="Mojtaba Taslimitehrani" userId="2d319c6a-7427-4d25-8d37-843f6cc58293" providerId="ADAL" clId="{50F79E22-13E1-4C4A-8A8F-C553A04D4595}" dt="2022-08-17T14:31:14.605" v="5410" actId="20577"/>
          <ac:spMkLst>
            <pc:docMk/>
            <pc:sldMk cId="2210813963" sldId="2076138262"/>
            <ac:spMk id="3" creationId="{2C0F9665-2401-D542-3558-CA433C17068C}"/>
          </ac:spMkLst>
        </pc:spChg>
        <pc:spChg chg="del">
          <ac:chgData name="Mojtaba Taslimitehrani" userId="2d319c6a-7427-4d25-8d37-843f6cc58293" providerId="ADAL" clId="{50F79E22-13E1-4C4A-8A8F-C553A04D4595}" dt="2022-08-18T09:47:12.534" v="7654" actId="478"/>
          <ac:spMkLst>
            <pc:docMk/>
            <pc:sldMk cId="2210813963" sldId="2076138262"/>
            <ac:spMk id="5" creationId="{74A68372-0D36-9305-C3D6-DE47F5CC7B5C}"/>
          </ac:spMkLst>
        </pc:spChg>
        <pc:spChg chg="mod">
          <ac:chgData name="Mojtaba Taslimitehrani" userId="2d319c6a-7427-4d25-8d37-843f6cc58293" providerId="ADAL" clId="{50F79E22-13E1-4C4A-8A8F-C553A04D4595}" dt="2022-08-17T12:50:18.273" v="4391" actId="20577"/>
          <ac:spMkLst>
            <pc:docMk/>
            <pc:sldMk cId="2210813963" sldId="2076138262"/>
            <ac:spMk id="6" creationId="{ABA93BE4-E486-32F2-0F66-6482C2335416}"/>
          </ac:spMkLst>
        </pc:spChg>
        <pc:picChg chg="del">
          <ac:chgData name="Mojtaba Taslimitehrani" userId="2d319c6a-7427-4d25-8d37-843f6cc58293" providerId="ADAL" clId="{50F79E22-13E1-4C4A-8A8F-C553A04D4595}" dt="2022-08-18T09:47:07.789" v="7653" actId="478"/>
          <ac:picMkLst>
            <pc:docMk/>
            <pc:sldMk cId="2210813963" sldId="2076138262"/>
            <ac:picMk id="4" creationId="{1CE0C2C8-D3AA-985D-B97C-40D84AAE8D17}"/>
          </ac:picMkLst>
        </pc:picChg>
        <pc:picChg chg="add mod">
          <ac:chgData name="Mojtaba Taslimitehrani" userId="2d319c6a-7427-4d25-8d37-843f6cc58293" providerId="ADAL" clId="{50F79E22-13E1-4C4A-8A8F-C553A04D4595}" dt="2022-08-17T12:47:08.308" v="4351" actId="1076"/>
          <ac:picMkLst>
            <pc:docMk/>
            <pc:sldMk cId="2210813963" sldId="2076138262"/>
            <ac:picMk id="7" creationId="{CA282BF8-E80D-A6EE-5413-3819B4D155B1}"/>
          </ac:picMkLst>
        </pc:picChg>
        <pc:picChg chg="add mod">
          <ac:chgData name="Mojtaba Taslimitehrani" userId="2d319c6a-7427-4d25-8d37-843f6cc58293" providerId="ADAL" clId="{50F79E22-13E1-4C4A-8A8F-C553A04D4595}" dt="2022-08-17T12:46:57.515" v="4349" actId="1076"/>
          <ac:picMkLst>
            <pc:docMk/>
            <pc:sldMk cId="2210813963" sldId="2076138262"/>
            <ac:picMk id="8" creationId="{4357550B-962A-82A2-86DE-38EE1A2F8C0B}"/>
          </ac:picMkLst>
        </pc:picChg>
        <pc:picChg chg="add del mod">
          <ac:chgData name="Mojtaba Taslimitehrani" userId="2d319c6a-7427-4d25-8d37-843f6cc58293" providerId="ADAL" clId="{50F79E22-13E1-4C4A-8A8F-C553A04D4595}" dt="2022-08-18T09:50:39.196" v="7656" actId="478"/>
          <ac:picMkLst>
            <pc:docMk/>
            <pc:sldMk cId="2210813963" sldId="2076138262"/>
            <ac:picMk id="9" creationId="{291DABD3-6A49-AF21-1291-509BD7769EF3}"/>
          </ac:picMkLst>
        </pc:picChg>
        <pc:picChg chg="add mod">
          <ac:chgData name="Mojtaba Taslimitehrani" userId="2d319c6a-7427-4d25-8d37-843f6cc58293" providerId="ADAL" clId="{50F79E22-13E1-4C4A-8A8F-C553A04D4595}" dt="2022-08-17T12:46:51.150" v="4347" actId="1076"/>
          <ac:picMkLst>
            <pc:docMk/>
            <pc:sldMk cId="2210813963" sldId="2076138262"/>
            <ac:picMk id="10" creationId="{28AAF58A-4BF7-8FA7-16AB-1230CB48B553}"/>
          </ac:picMkLst>
        </pc:picChg>
        <pc:picChg chg="add mod">
          <ac:chgData name="Mojtaba Taslimitehrani" userId="2d319c6a-7427-4d25-8d37-843f6cc58293" providerId="ADAL" clId="{50F79E22-13E1-4C4A-8A8F-C553A04D4595}" dt="2022-08-17T12:49:23.850" v="4372" actId="1076"/>
          <ac:picMkLst>
            <pc:docMk/>
            <pc:sldMk cId="2210813963" sldId="2076138262"/>
            <ac:picMk id="12" creationId="{ECBE93C0-7605-F012-4F22-9DC56425D1B5}"/>
          </ac:picMkLst>
        </pc:picChg>
        <pc:picChg chg="add mod">
          <ac:chgData name="Mojtaba Taslimitehrani" userId="2d319c6a-7427-4d25-8d37-843f6cc58293" providerId="ADAL" clId="{50F79E22-13E1-4C4A-8A8F-C553A04D4595}" dt="2022-08-18T09:51:09.783" v="7659" actId="14100"/>
          <ac:picMkLst>
            <pc:docMk/>
            <pc:sldMk cId="2210813963" sldId="2076138262"/>
            <ac:picMk id="13" creationId="{0231348E-C0B3-8FBB-7BD0-13515B3AFBEE}"/>
          </ac:picMkLst>
        </pc:picChg>
        <pc:picChg chg="add mod">
          <ac:chgData name="Mojtaba Taslimitehrani" userId="2d319c6a-7427-4d25-8d37-843f6cc58293" providerId="ADAL" clId="{50F79E22-13E1-4C4A-8A8F-C553A04D4595}" dt="2022-08-17T12:49:59.161" v="4379" actId="1076"/>
          <ac:picMkLst>
            <pc:docMk/>
            <pc:sldMk cId="2210813963" sldId="2076138262"/>
            <ac:picMk id="14" creationId="{23420466-6C0D-83B8-7E73-F854CE56F4D8}"/>
          </ac:picMkLst>
        </pc:picChg>
        <pc:picChg chg="add mod">
          <ac:chgData name="Mojtaba Taslimitehrani" userId="2d319c6a-7427-4d25-8d37-843f6cc58293" providerId="ADAL" clId="{50F79E22-13E1-4C4A-8A8F-C553A04D4595}" dt="2022-08-17T12:49:54.628" v="4378" actId="1076"/>
          <ac:picMkLst>
            <pc:docMk/>
            <pc:sldMk cId="2210813963" sldId="2076138262"/>
            <ac:picMk id="16" creationId="{930DD9C0-E9FF-2269-C9BE-01C7F53D479F}"/>
          </ac:picMkLst>
        </pc:picChg>
        <pc:picChg chg="add mod">
          <ac:chgData name="Mojtaba Taslimitehrani" userId="2d319c6a-7427-4d25-8d37-843f6cc58293" providerId="ADAL" clId="{50F79E22-13E1-4C4A-8A8F-C553A04D4595}" dt="2022-08-17T13:00:18.363" v="4483" actId="1076"/>
          <ac:picMkLst>
            <pc:docMk/>
            <pc:sldMk cId="2210813963" sldId="2076138262"/>
            <ac:picMk id="18" creationId="{D027BB58-0839-127F-9205-5F99F5DDB1A5}"/>
          </ac:picMkLst>
        </pc:picChg>
        <pc:picChg chg="add mod">
          <ac:chgData name="Mojtaba Taslimitehrani" userId="2d319c6a-7427-4d25-8d37-843f6cc58293" providerId="ADAL" clId="{50F79E22-13E1-4C4A-8A8F-C553A04D4595}" dt="2022-08-17T13:02:42.448" v="4489" actId="14100"/>
          <ac:picMkLst>
            <pc:docMk/>
            <pc:sldMk cId="2210813963" sldId="2076138262"/>
            <ac:picMk id="20" creationId="{2448BF0C-F901-1D47-02D7-AAE82A1FC22A}"/>
          </ac:picMkLst>
        </pc:picChg>
        <pc:picChg chg="add mod">
          <ac:chgData name="Mojtaba Taslimitehrani" userId="2d319c6a-7427-4d25-8d37-843f6cc58293" providerId="ADAL" clId="{50F79E22-13E1-4C4A-8A8F-C553A04D4595}" dt="2022-08-17T13:05:22.557" v="4493" actId="1076"/>
          <ac:picMkLst>
            <pc:docMk/>
            <pc:sldMk cId="2210813963" sldId="2076138262"/>
            <ac:picMk id="22" creationId="{0A307B12-7A78-9297-64CB-2141FB41FE4F}"/>
          </ac:picMkLst>
        </pc:picChg>
      </pc:sldChg>
      <pc:sldChg chg="add">
        <pc:chgData name="Mojtaba Taslimitehrani" userId="2d319c6a-7427-4d25-8d37-843f6cc58293" providerId="ADAL" clId="{50F79E22-13E1-4C4A-8A8F-C553A04D4595}" dt="2022-08-18T13:28:29.480" v="9446"/>
        <pc:sldMkLst>
          <pc:docMk/>
          <pc:sldMk cId="219622201" sldId="2076138263"/>
        </pc:sldMkLst>
      </pc:sldChg>
      <pc:sldChg chg="addSp delSp modSp add del mod modAnim addCm">
        <pc:chgData name="Mojtaba Taslimitehrani" userId="2d319c6a-7427-4d25-8d37-843f6cc58293" providerId="ADAL" clId="{50F79E22-13E1-4C4A-8A8F-C553A04D4595}" dt="2022-08-17T16:24:50.198" v="7489" actId="47"/>
        <pc:sldMkLst>
          <pc:docMk/>
          <pc:sldMk cId="1868618256" sldId="2076138263"/>
        </pc:sldMkLst>
        <pc:spChg chg="mod">
          <ac:chgData name="Mojtaba Taslimitehrani" userId="2d319c6a-7427-4d25-8d37-843f6cc58293" providerId="ADAL" clId="{50F79E22-13E1-4C4A-8A8F-C553A04D4595}" dt="2022-08-17T14:32:38.143" v="5437" actId="20577"/>
          <ac:spMkLst>
            <pc:docMk/>
            <pc:sldMk cId="1868618256" sldId="2076138263"/>
            <ac:spMk id="2" creationId="{63D473BC-6AFA-7B2D-951E-BB370E7D479E}"/>
          </ac:spMkLst>
        </pc:spChg>
        <pc:spChg chg="mod">
          <ac:chgData name="Mojtaba Taslimitehrani" userId="2d319c6a-7427-4d25-8d37-843f6cc58293" providerId="ADAL" clId="{50F79E22-13E1-4C4A-8A8F-C553A04D4595}" dt="2022-08-17T14:32:32.619" v="5435" actId="20577"/>
          <ac:spMkLst>
            <pc:docMk/>
            <pc:sldMk cId="1868618256" sldId="2076138263"/>
            <ac:spMk id="3" creationId="{2C0F9665-2401-D542-3558-CA433C17068C}"/>
          </ac:spMkLst>
        </pc:spChg>
        <pc:spChg chg="add mod">
          <ac:chgData name="Mojtaba Taslimitehrani" userId="2d319c6a-7427-4d25-8d37-843f6cc58293" providerId="ADAL" clId="{50F79E22-13E1-4C4A-8A8F-C553A04D4595}" dt="2022-08-17T13:30:05.482" v="4795" actId="1076"/>
          <ac:spMkLst>
            <pc:docMk/>
            <pc:sldMk cId="1868618256" sldId="2076138263"/>
            <ac:spMk id="5" creationId="{4C7AEA84-BC2D-F260-E71D-676BEFC6AEA5}"/>
          </ac:spMkLst>
        </pc:spChg>
        <pc:spChg chg="add mod">
          <ac:chgData name="Mojtaba Taslimitehrani" userId="2d319c6a-7427-4d25-8d37-843f6cc58293" providerId="ADAL" clId="{50F79E22-13E1-4C4A-8A8F-C553A04D4595}" dt="2022-08-17T13:30:30.208" v="4799" actId="1076"/>
          <ac:spMkLst>
            <pc:docMk/>
            <pc:sldMk cId="1868618256" sldId="2076138263"/>
            <ac:spMk id="7" creationId="{B34E22BF-289E-32EF-CC3B-4FE064E0FEFE}"/>
          </ac:spMkLst>
        </pc:spChg>
        <pc:spChg chg="add mod">
          <ac:chgData name="Mojtaba Taslimitehrani" userId="2d319c6a-7427-4d25-8d37-843f6cc58293" providerId="ADAL" clId="{50F79E22-13E1-4C4A-8A8F-C553A04D4595}" dt="2022-08-17T13:29:08.001" v="4787" actId="14100"/>
          <ac:spMkLst>
            <pc:docMk/>
            <pc:sldMk cId="1868618256" sldId="2076138263"/>
            <ac:spMk id="8" creationId="{33937DE8-D618-4994-5359-3EEF75AC2386}"/>
          </ac:spMkLst>
        </pc:spChg>
        <pc:spChg chg="add mod">
          <ac:chgData name="Mojtaba Taslimitehrani" userId="2d319c6a-7427-4d25-8d37-843f6cc58293" providerId="ADAL" clId="{50F79E22-13E1-4C4A-8A8F-C553A04D4595}" dt="2022-08-17T13:29:17.688" v="4790" actId="14100"/>
          <ac:spMkLst>
            <pc:docMk/>
            <pc:sldMk cId="1868618256" sldId="2076138263"/>
            <ac:spMk id="9" creationId="{A19A6E6B-553A-0388-D45F-B8088494F174}"/>
          </ac:spMkLst>
        </pc:spChg>
        <pc:spChg chg="add mod">
          <ac:chgData name="Mojtaba Taslimitehrani" userId="2d319c6a-7427-4d25-8d37-843f6cc58293" providerId="ADAL" clId="{50F79E22-13E1-4C4A-8A8F-C553A04D4595}" dt="2022-08-17T13:29:10.859" v="4788" actId="14100"/>
          <ac:spMkLst>
            <pc:docMk/>
            <pc:sldMk cId="1868618256" sldId="2076138263"/>
            <ac:spMk id="10" creationId="{A4B35B6D-F16E-F588-A467-60BF940BCF8A}"/>
          </ac:spMkLst>
        </pc:spChg>
        <pc:spChg chg="add mod">
          <ac:chgData name="Mojtaba Taslimitehrani" userId="2d319c6a-7427-4d25-8d37-843f6cc58293" providerId="ADAL" clId="{50F79E22-13E1-4C4A-8A8F-C553A04D4595}" dt="2022-08-17T13:26:38.349" v="4729" actId="164"/>
          <ac:spMkLst>
            <pc:docMk/>
            <pc:sldMk cId="1868618256" sldId="2076138263"/>
            <ac:spMk id="11" creationId="{E860E603-D8ED-7FF2-B2D9-1684E9C756B1}"/>
          </ac:spMkLst>
        </pc:spChg>
        <pc:spChg chg="add mod">
          <ac:chgData name="Mojtaba Taslimitehrani" userId="2d319c6a-7427-4d25-8d37-843f6cc58293" providerId="ADAL" clId="{50F79E22-13E1-4C4A-8A8F-C553A04D4595}" dt="2022-08-17T13:28:13.079" v="4773" actId="1076"/>
          <ac:spMkLst>
            <pc:docMk/>
            <pc:sldMk cId="1868618256" sldId="2076138263"/>
            <ac:spMk id="13" creationId="{746465E7-0BF2-18C2-07AF-F23095DE2B69}"/>
          </ac:spMkLst>
        </pc:spChg>
        <pc:spChg chg="add mod">
          <ac:chgData name="Mojtaba Taslimitehrani" userId="2d319c6a-7427-4d25-8d37-843f6cc58293" providerId="ADAL" clId="{50F79E22-13E1-4C4A-8A8F-C553A04D4595}" dt="2022-08-17T13:26:38.349" v="4729" actId="164"/>
          <ac:spMkLst>
            <pc:docMk/>
            <pc:sldMk cId="1868618256" sldId="2076138263"/>
            <ac:spMk id="14" creationId="{7A4B1CF8-67DF-4989-C07C-96D979274DA3}"/>
          </ac:spMkLst>
        </pc:spChg>
        <pc:spChg chg="add mod">
          <ac:chgData name="Mojtaba Taslimitehrani" userId="2d319c6a-7427-4d25-8d37-843f6cc58293" providerId="ADAL" clId="{50F79E22-13E1-4C4A-8A8F-C553A04D4595}" dt="2022-08-17T13:26:38.349" v="4729" actId="164"/>
          <ac:spMkLst>
            <pc:docMk/>
            <pc:sldMk cId="1868618256" sldId="2076138263"/>
            <ac:spMk id="15" creationId="{58096DEB-D408-C2DA-D9C1-45DF4EE629E7}"/>
          </ac:spMkLst>
        </pc:spChg>
        <pc:spChg chg="add mod">
          <ac:chgData name="Mojtaba Taslimitehrani" userId="2d319c6a-7427-4d25-8d37-843f6cc58293" providerId="ADAL" clId="{50F79E22-13E1-4C4A-8A8F-C553A04D4595}" dt="2022-08-17T13:26:38.349" v="4729" actId="164"/>
          <ac:spMkLst>
            <pc:docMk/>
            <pc:sldMk cId="1868618256" sldId="2076138263"/>
            <ac:spMk id="17" creationId="{754A2925-3190-6910-2E6D-3C71420A22DB}"/>
          </ac:spMkLst>
        </pc:spChg>
        <pc:spChg chg="add mod">
          <ac:chgData name="Mojtaba Taslimitehrani" userId="2d319c6a-7427-4d25-8d37-843f6cc58293" providerId="ADAL" clId="{50F79E22-13E1-4C4A-8A8F-C553A04D4595}" dt="2022-08-17T13:26:38.349" v="4729" actId="164"/>
          <ac:spMkLst>
            <pc:docMk/>
            <pc:sldMk cId="1868618256" sldId="2076138263"/>
            <ac:spMk id="18" creationId="{29321518-BA3C-4506-E6D7-0DB440F0B03D}"/>
          </ac:spMkLst>
        </pc:spChg>
        <pc:spChg chg="add mod">
          <ac:chgData name="Mojtaba Taslimitehrani" userId="2d319c6a-7427-4d25-8d37-843f6cc58293" providerId="ADAL" clId="{50F79E22-13E1-4C4A-8A8F-C553A04D4595}" dt="2022-08-17T13:26:38.349" v="4729" actId="164"/>
          <ac:spMkLst>
            <pc:docMk/>
            <pc:sldMk cId="1868618256" sldId="2076138263"/>
            <ac:spMk id="19" creationId="{CAE4D437-5B93-9129-7F05-9047B000EEA0}"/>
          </ac:spMkLst>
        </pc:spChg>
        <pc:spChg chg="add mod">
          <ac:chgData name="Mojtaba Taslimitehrani" userId="2d319c6a-7427-4d25-8d37-843f6cc58293" providerId="ADAL" clId="{50F79E22-13E1-4C4A-8A8F-C553A04D4595}" dt="2022-08-17T13:26:38.349" v="4729" actId="164"/>
          <ac:spMkLst>
            <pc:docMk/>
            <pc:sldMk cId="1868618256" sldId="2076138263"/>
            <ac:spMk id="21" creationId="{19BDC400-EDE4-9196-08EC-EF83B3DC4616}"/>
          </ac:spMkLst>
        </pc:spChg>
        <pc:spChg chg="add mod">
          <ac:chgData name="Mojtaba Taslimitehrani" userId="2d319c6a-7427-4d25-8d37-843f6cc58293" providerId="ADAL" clId="{50F79E22-13E1-4C4A-8A8F-C553A04D4595}" dt="2022-08-17T13:26:38.349" v="4729" actId="164"/>
          <ac:spMkLst>
            <pc:docMk/>
            <pc:sldMk cId="1868618256" sldId="2076138263"/>
            <ac:spMk id="22" creationId="{4A5482AD-DED9-2E15-CAA9-A0C6568609DF}"/>
          </ac:spMkLst>
        </pc:spChg>
        <pc:spChg chg="add mod">
          <ac:chgData name="Mojtaba Taslimitehrani" userId="2d319c6a-7427-4d25-8d37-843f6cc58293" providerId="ADAL" clId="{50F79E22-13E1-4C4A-8A8F-C553A04D4595}" dt="2022-08-17T13:26:38.349" v="4729" actId="164"/>
          <ac:spMkLst>
            <pc:docMk/>
            <pc:sldMk cId="1868618256" sldId="2076138263"/>
            <ac:spMk id="23" creationId="{C03FD826-3611-28AE-E9AA-8F1C2E241CC2}"/>
          </ac:spMkLst>
        </pc:spChg>
        <pc:spChg chg="add mod">
          <ac:chgData name="Mojtaba Taslimitehrani" userId="2d319c6a-7427-4d25-8d37-843f6cc58293" providerId="ADAL" clId="{50F79E22-13E1-4C4A-8A8F-C553A04D4595}" dt="2022-08-17T13:26:38.349" v="4729" actId="164"/>
          <ac:spMkLst>
            <pc:docMk/>
            <pc:sldMk cId="1868618256" sldId="2076138263"/>
            <ac:spMk id="26" creationId="{4D46E85F-1017-148E-4C0C-B14F53C339F0}"/>
          </ac:spMkLst>
        </pc:spChg>
        <pc:spChg chg="add mod">
          <ac:chgData name="Mojtaba Taslimitehrani" userId="2d319c6a-7427-4d25-8d37-843f6cc58293" providerId="ADAL" clId="{50F79E22-13E1-4C4A-8A8F-C553A04D4595}" dt="2022-08-17T13:27:52.686" v="4769" actId="1076"/>
          <ac:spMkLst>
            <pc:docMk/>
            <pc:sldMk cId="1868618256" sldId="2076138263"/>
            <ac:spMk id="27" creationId="{8D2C3311-0AD1-26EA-69DA-9FD96E746C1A}"/>
          </ac:spMkLst>
        </pc:spChg>
        <pc:spChg chg="add mod">
          <ac:chgData name="Mojtaba Taslimitehrani" userId="2d319c6a-7427-4d25-8d37-843f6cc58293" providerId="ADAL" clId="{50F79E22-13E1-4C4A-8A8F-C553A04D4595}" dt="2022-08-17T13:27:36.955" v="4766" actId="1076"/>
          <ac:spMkLst>
            <pc:docMk/>
            <pc:sldMk cId="1868618256" sldId="2076138263"/>
            <ac:spMk id="28" creationId="{CB34187F-3725-E9D6-658A-FB9F447019D7}"/>
          </ac:spMkLst>
        </pc:spChg>
        <pc:spChg chg="add del mod">
          <ac:chgData name="Mojtaba Taslimitehrani" userId="2d319c6a-7427-4d25-8d37-843f6cc58293" providerId="ADAL" clId="{50F79E22-13E1-4C4A-8A8F-C553A04D4595}" dt="2022-08-17T13:30:08.083" v="4796" actId="478"/>
          <ac:spMkLst>
            <pc:docMk/>
            <pc:sldMk cId="1868618256" sldId="2076138263"/>
            <ac:spMk id="29" creationId="{3C76FEEC-DF7B-02CA-FCD8-F998375C30DA}"/>
          </ac:spMkLst>
        </pc:spChg>
        <pc:spChg chg="add mod">
          <ac:chgData name="Mojtaba Taslimitehrani" userId="2d319c6a-7427-4d25-8d37-843f6cc58293" providerId="ADAL" clId="{50F79E22-13E1-4C4A-8A8F-C553A04D4595}" dt="2022-08-17T16:23:04.241" v="7468" actId="164"/>
          <ac:spMkLst>
            <pc:docMk/>
            <pc:sldMk cId="1868618256" sldId="2076138263"/>
            <ac:spMk id="36" creationId="{11FDDF30-5415-DBC4-3643-8176C191C00E}"/>
          </ac:spMkLst>
        </pc:spChg>
        <pc:grpChg chg="add mod">
          <ac:chgData name="Mojtaba Taslimitehrani" userId="2d319c6a-7427-4d25-8d37-843f6cc58293" providerId="ADAL" clId="{50F79E22-13E1-4C4A-8A8F-C553A04D4595}" dt="2022-08-17T13:26:29.775" v="4727" actId="164"/>
          <ac:grpSpMkLst>
            <pc:docMk/>
            <pc:sldMk cId="1868618256" sldId="2076138263"/>
            <ac:grpSpMk id="34" creationId="{30B59C71-AAAC-E940-0F99-49ADF4A6E6B0}"/>
          </ac:grpSpMkLst>
        </pc:grpChg>
        <pc:grpChg chg="add del mod">
          <ac:chgData name="Mojtaba Taslimitehrani" userId="2d319c6a-7427-4d25-8d37-843f6cc58293" providerId="ADAL" clId="{50F79E22-13E1-4C4A-8A8F-C553A04D4595}" dt="2022-08-17T16:23:04.241" v="7468" actId="164"/>
          <ac:grpSpMkLst>
            <pc:docMk/>
            <pc:sldMk cId="1868618256" sldId="2076138263"/>
            <ac:grpSpMk id="35" creationId="{76D78B93-95B3-DA85-740A-2C02E67C6DA6}"/>
          </ac:grpSpMkLst>
        </pc:grpChg>
        <pc:grpChg chg="add del mod">
          <ac:chgData name="Mojtaba Taslimitehrani" userId="2d319c6a-7427-4d25-8d37-843f6cc58293" providerId="ADAL" clId="{50F79E22-13E1-4C4A-8A8F-C553A04D4595}" dt="2022-08-17T16:23:05.913" v="7469" actId="21"/>
          <ac:grpSpMkLst>
            <pc:docMk/>
            <pc:sldMk cId="1868618256" sldId="2076138263"/>
            <ac:grpSpMk id="39" creationId="{6623C562-2925-1F35-D12A-5A25BB556EEE}"/>
          </ac:grpSpMkLst>
        </pc:grpChg>
        <pc:picChg chg="add mod">
          <ac:chgData name="Mojtaba Taslimitehrani" userId="2d319c6a-7427-4d25-8d37-843f6cc58293" providerId="ADAL" clId="{50F79E22-13E1-4C4A-8A8F-C553A04D4595}" dt="2022-08-17T13:30:23.733" v="4798" actId="1076"/>
          <ac:picMkLst>
            <pc:docMk/>
            <pc:sldMk cId="1868618256" sldId="2076138263"/>
            <ac:picMk id="4" creationId="{FCC64CB4-DC4E-CB1D-C7E7-ED9D3FEEA699}"/>
          </ac:picMkLst>
        </pc:picChg>
        <pc:picChg chg="add mod">
          <ac:chgData name="Mojtaba Taslimitehrani" userId="2d319c6a-7427-4d25-8d37-843f6cc58293" providerId="ADAL" clId="{50F79E22-13E1-4C4A-8A8F-C553A04D4595}" dt="2022-08-17T13:26:38.349" v="4729" actId="164"/>
          <ac:picMkLst>
            <pc:docMk/>
            <pc:sldMk cId="1868618256" sldId="2076138263"/>
            <ac:picMk id="6" creationId="{81389FD7-B233-93F5-079C-AB81DBA59110}"/>
          </ac:picMkLst>
        </pc:picChg>
        <pc:picChg chg="add mod">
          <ac:chgData name="Mojtaba Taslimitehrani" userId="2d319c6a-7427-4d25-8d37-843f6cc58293" providerId="ADAL" clId="{50F79E22-13E1-4C4A-8A8F-C553A04D4595}" dt="2022-08-17T13:26:38.349" v="4729" actId="164"/>
          <ac:picMkLst>
            <pc:docMk/>
            <pc:sldMk cId="1868618256" sldId="2076138263"/>
            <ac:picMk id="12" creationId="{2C10C199-2634-8C4C-B547-90DF375B7EA0}"/>
          </ac:picMkLst>
        </pc:picChg>
        <pc:picChg chg="add mod">
          <ac:chgData name="Mojtaba Taslimitehrani" userId="2d319c6a-7427-4d25-8d37-843f6cc58293" providerId="ADAL" clId="{50F79E22-13E1-4C4A-8A8F-C553A04D4595}" dt="2022-08-17T13:26:38.349" v="4729" actId="164"/>
          <ac:picMkLst>
            <pc:docMk/>
            <pc:sldMk cId="1868618256" sldId="2076138263"/>
            <ac:picMk id="16" creationId="{59921963-122B-5C29-88D8-55A2F2E3CF76}"/>
          </ac:picMkLst>
        </pc:picChg>
        <pc:picChg chg="add mod">
          <ac:chgData name="Mojtaba Taslimitehrani" userId="2d319c6a-7427-4d25-8d37-843f6cc58293" providerId="ADAL" clId="{50F79E22-13E1-4C4A-8A8F-C553A04D4595}" dt="2022-08-17T13:26:38.349" v="4729" actId="164"/>
          <ac:picMkLst>
            <pc:docMk/>
            <pc:sldMk cId="1868618256" sldId="2076138263"/>
            <ac:picMk id="20" creationId="{E8088E61-CB77-22D9-117F-BBA00D2A2405}"/>
          </ac:picMkLst>
        </pc:picChg>
        <pc:picChg chg="add del mod">
          <ac:chgData name="Mojtaba Taslimitehrani" userId="2d319c6a-7427-4d25-8d37-843f6cc58293" providerId="ADAL" clId="{50F79E22-13E1-4C4A-8A8F-C553A04D4595}" dt="2022-08-17T16:22:34.576" v="7464" actId="21"/>
          <ac:picMkLst>
            <pc:docMk/>
            <pc:sldMk cId="1868618256" sldId="2076138263"/>
            <ac:picMk id="38" creationId="{4FDEA2B1-678F-0B22-FA1E-3D83B16E2275}"/>
          </ac:picMkLst>
        </pc:picChg>
        <pc:cxnChg chg="add mod">
          <ac:chgData name="Mojtaba Taslimitehrani" userId="2d319c6a-7427-4d25-8d37-843f6cc58293" providerId="ADAL" clId="{50F79E22-13E1-4C4A-8A8F-C553A04D4595}" dt="2022-08-17T13:26:38.349" v="4729" actId="164"/>
          <ac:cxnSpMkLst>
            <pc:docMk/>
            <pc:sldMk cId="1868618256" sldId="2076138263"/>
            <ac:cxnSpMk id="24" creationId="{8112A587-0681-3AA6-023D-36013E8D7FE0}"/>
          </ac:cxnSpMkLst>
        </pc:cxnChg>
        <pc:cxnChg chg="add mod">
          <ac:chgData name="Mojtaba Taslimitehrani" userId="2d319c6a-7427-4d25-8d37-843f6cc58293" providerId="ADAL" clId="{50F79E22-13E1-4C4A-8A8F-C553A04D4595}" dt="2022-08-17T13:26:38.349" v="4729" actId="164"/>
          <ac:cxnSpMkLst>
            <pc:docMk/>
            <pc:sldMk cId="1868618256" sldId="2076138263"/>
            <ac:cxnSpMk id="25" creationId="{442ADC76-65EB-AFAB-27BC-383354F91D6F}"/>
          </ac:cxnSpMkLst>
        </pc:cxnChg>
      </pc:sldChg>
      <pc:sldChg chg="addSp delSp modSp add mod ord modClrScheme chgLayout">
        <pc:chgData name="Mojtaba Taslimitehrani" userId="2d319c6a-7427-4d25-8d37-843f6cc58293" providerId="ADAL" clId="{50F79E22-13E1-4C4A-8A8F-C553A04D4595}" dt="2022-08-18T09:34:59.934" v="7645" actId="1076"/>
        <pc:sldMkLst>
          <pc:docMk/>
          <pc:sldMk cId="3305655734" sldId="2076138264"/>
        </pc:sldMkLst>
        <pc:spChg chg="mod">
          <ac:chgData name="Mojtaba Taslimitehrani" userId="2d319c6a-7427-4d25-8d37-843f6cc58293" providerId="ADAL" clId="{50F79E22-13E1-4C4A-8A8F-C553A04D4595}" dt="2022-08-17T16:28:50.235" v="7512" actId="20577"/>
          <ac:spMkLst>
            <pc:docMk/>
            <pc:sldMk cId="3305655734" sldId="2076138264"/>
            <ac:spMk id="2" creationId="{63D473BC-6AFA-7B2D-951E-BB370E7D479E}"/>
          </ac:spMkLst>
        </pc:spChg>
        <pc:spChg chg="del mod">
          <ac:chgData name="Mojtaba Taslimitehrani" userId="2d319c6a-7427-4d25-8d37-843f6cc58293" providerId="ADAL" clId="{50F79E22-13E1-4C4A-8A8F-C553A04D4595}" dt="2022-08-18T09:34:52.098" v="7643" actId="478"/>
          <ac:spMkLst>
            <pc:docMk/>
            <pc:sldMk cId="3305655734" sldId="2076138264"/>
            <ac:spMk id="3" creationId="{2C0F9665-2401-D542-3558-CA433C17068C}"/>
          </ac:spMkLst>
        </pc:spChg>
        <pc:spChg chg="add del mod">
          <ac:chgData name="Mojtaba Taslimitehrani" userId="2d319c6a-7427-4d25-8d37-843f6cc58293" providerId="ADAL" clId="{50F79E22-13E1-4C4A-8A8F-C553A04D4595}" dt="2022-08-18T09:34:53.803" v="7644" actId="478"/>
          <ac:spMkLst>
            <pc:docMk/>
            <pc:sldMk cId="3305655734" sldId="2076138264"/>
            <ac:spMk id="5" creationId="{F4FAF2E9-22A4-489B-2192-B1BFB3E383E7}"/>
          </ac:spMkLst>
        </pc:spChg>
        <pc:spChg chg="add mod">
          <ac:chgData name="Mojtaba Taslimitehrani" userId="2d319c6a-7427-4d25-8d37-843f6cc58293" providerId="ADAL" clId="{50F79E22-13E1-4C4A-8A8F-C553A04D4595}" dt="2022-08-18T09:34:59.934" v="7645" actId="1076"/>
          <ac:spMkLst>
            <pc:docMk/>
            <pc:sldMk cId="3305655734" sldId="2076138264"/>
            <ac:spMk id="7" creationId="{0D96D62F-DF11-2A2E-A724-815B14AD8721}"/>
          </ac:spMkLst>
        </pc:spChg>
        <pc:spChg chg="add mod">
          <ac:chgData name="Mojtaba Taslimitehrani" userId="2d319c6a-7427-4d25-8d37-843f6cc58293" providerId="ADAL" clId="{50F79E22-13E1-4C4A-8A8F-C553A04D4595}" dt="2022-08-17T16:29:31.651" v="7521" actId="6549"/>
          <ac:spMkLst>
            <pc:docMk/>
            <pc:sldMk cId="3305655734" sldId="2076138264"/>
            <ac:spMk id="10" creationId="{7E1BE5D1-5B68-89AC-CEE4-E1AD8FAF4ACE}"/>
          </ac:spMkLst>
        </pc:spChg>
        <pc:picChg chg="add del mod">
          <ac:chgData name="Mojtaba Taslimitehrani" userId="2d319c6a-7427-4d25-8d37-843f6cc58293" providerId="ADAL" clId="{50F79E22-13E1-4C4A-8A8F-C553A04D4595}" dt="2022-08-17T16:24:58.412" v="7490" actId="478"/>
          <ac:picMkLst>
            <pc:docMk/>
            <pc:sldMk cId="3305655734" sldId="2076138264"/>
            <ac:picMk id="5" creationId="{F76872DB-A407-CECC-DA99-77C73C3720CB}"/>
          </ac:picMkLst>
        </pc:picChg>
        <pc:picChg chg="add del mod ord">
          <ac:chgData name="Mojtaba Taslimitehrani" userId="2d319c6a-7427-4d25-8d37-843f6cc58293" providerId="ADAL" clId="{50F79E22-13E1-4C4A-8A8F-C553A04D4595}" dt="2022-08-17T16:28:23.120" v="7507" actId="478"/>
          <ac:picMkLst>
            <pc:docMk/>
            <pc:sldMk cId="3305655734" sldId="2076138264"/>
            <ac:picMk id="7" creationId="{6CADFF2E-7D77-8EAE-751B-9CF791414E89}"/>
          </ac:picMkLst>
        </pc:picChg>
        <pc:picChg chg="add mod">
          <ac:chgData name="Mojtaba Taslimitehrani" userId="2d319c6a-7427-4d25-8d37-843f6cc58293" providerId="ADAL" clId="{50F79E22-13E1-4C4A-8A8F-C553A04D4595}" dt="2022-08-18T09:34:23.736" v="7629" actId="1076"/>
          <ac:picMkLst>
            <pc:docMk/>
            <pc:sldMk cId="3305655734" sldId="2076138264"/>
            <ac:picMk id="8" creationId="{CF4B1FA8-700F-2DBD-89BD-EA10B86688C7}"/>
          </ac:picMkLst>
        </pc:picChg>
        <pc:picChg chg="add mod">
          <ac:chgData name="Mojtaba Taslimitehrani" userId="2d319c6a-7427-4d25-8d37-843f6cc58293" providerId="ADAL" clId="{50F79E22-13E1-4C4A-8A8F-C553A04D4595}" dt="2022-08-17T16:29:14.205" v="7516" actId="1076"/>
          <ac:picMkLst>
            <pc:docMk/>
            <pc:sldMk cId="3305655734" sldId="2076138264"/>
            <ac:picMk id="11" creationId="{40407F5C-184C-1739-4311-2714417F8934}"/>
          </ac:picMkLst>
        </pc:picChg>
      </pc:sldChg>
      <pc:sldChg chg="addSp delSp modSp add del mod modClrScheme chgLayout">
        <pc:chgData name="Mojtaba Taslimitehrani" userId="2d319c6a-7427-4d25-8d37-843f6cc58293" providerId="ADAL" clId="{50F79E22-13E1-4C4A-8A8F-C553A04D4595}" dt="2022-08-18T13:33:51.779" v="9476" actId="47"/>
        <pc:sldMkLst>
          <pc:docMk/>
          <pc:sldMk cId="394694052" sldId="2076138265"/>
        </pc:sldMkLst>
        <pc:spChg chg="mod">
          <ac:chgData name="Mojtaba Taslimitehrani" userId="2d319c6a-7427-4d25-8d37-843f6cc58293" providerId="ADAL" clId="{50F79E22-13E1-4C4A-8A8F-C553A04D4595}" dt="2022-08-18T13:33:02.030" v="9468" actId="21"/>
          <ac:spMkLst>
            <pc:docMk/>
            <pc:sldMk cId="394694052" sldId="2076138265"/>
            <ac:spMk id="2" creationId="{63D473BC-6AFA-7B2D-951E-BB370E7D479E}"/>
          </ac:spMkLst>
        </pc:spChg>
        <pc:spChg chg="del mod">
          <ac:chgData name="Mojtaba Taslimitehrani" userId="2d319c6a-7427-4d25-8d37-843f6cc58293" providerId="ADAL" clId="{50F79E22-13E1-4C4A-8A8F-C553A04D4595}" dt="2022-08-18T09:31:09.555" v="7598" actId="478"/>
          <ac:spMkLst>
            <pc:docMk/>
            <pc:sldMk cId="394694052" sldId="2076138265"/>
            <ac:spMk id="3" creationId="{2C0F9665-2401-D542-3558-CA433C17068C}"/>
          </ac:spMkLst>
        </pc:spChg>
        <pc:spChg chg="add mod">
          <ac:chgData name="Mojtaba Taslimitehrani" userId="2d319c6a-7427-4d25-8d37-843f6cc58293" providerId="ADAL" clId="{50F79E22-13E1-4C4A-8A8F-C553A04D4595}" dt="2022-08-18T09:31:04.853" v="7597"/>
          <ac:spMkLst>
            <pc:docMk/>
            <pc:sldMk cId="394694052" sldId="2076138265"/>
            <ac:spMk id="6" creationId="{80500385-3488-C867-EB37-90A3736AFF52}"/>
          </ac:spMkLst>
        </pc:spChg>
        <pc:spChg chg="add del mod">
          <ac:chgData name="Mojtaba Taslimitehrani" userId="2d319c6a-7427-4d25-8d37-843f6cc58293" providerId="ADAL" clId="{50F79E22-13E1-4C4A-8A8F-C553A04D4595}" dt="2022-08-18T09:31:11.503" v="7599" actId="478"/>
          <ac:spMkLst>
            <pc:docMk/>
            <pc:sldMk cId="394694052" sldId="2076138265"/>
            <ac:spMk id="8" creationId="{76769CBF-2597-38E5-2FFF-0AB280A8C56D}"/>
          </ac:spMkLst>
        </pc:spChg>
        <pc:picChg chg="add mod ord">
          <ac:chgData name="Mojtaba Taslimitehrani" userId="2d319c6a-7427-4d25-8d37-843f6cc58293" providerId="ADAL" clId="{50F79E22-13E1-4C4A-8A8F-C553A04D4595}" dt="2022-08-18T09:33:22.357" v="7622" actId="1076"/>
          <ac:picMkLst>
            <pc:docMk/>
            <pc:sldMk cId="394694052" sldId="2076138265"/>
            <ac:picMk id="5" creationId="{B02D54AE-2BE2-0040-3C17-86D4921DE48E}"/>
          </ac:picMkLst>
        </pc:picChg>
      </pc:sldChg>
      <pc:sldChg chg="addSp delSp modSp add del mod modClrScheme chgLayout">
        <pc:chgData name="Mojtaba Taslimitehrani" userId="2d319c6a-7427-4d25-8d37-843f6cc58293" providerId="ADAL" clId="{50F79E22-13E1-4C4A-8A8F-C553A04D4595}" dt="2022-08-18T13:33:53.169" v="9477" actId="47"/>
        <pc:sldMkLst>
          <pc:docMk/>
          <pc:sldMk cId="1813907785" sldId="2076138266"/>
        </pc:sldMkLst>
        <pc:spChg chg="mod">
          <ac:chgData name="Mojtaba Taslimitehrani" userId="2d319c6a-7427-4d25-8d37-843f6cc58293" providerId="ADAL" clId="{50F79E22-13E1-4C4A-8A8F-C553A04D4595}" dt="2022-08-18T13:32:48.467" v="9466" actId="21"/>
          <ac:spMkLst>
            <pc:docMk/>
            <pc:sldMk cId="1813907785" sldId="2076138266"/>
            <ac:spMk id="2" creationId="{63D473BC-6AFA-7B2D-951E-BB370E7D479E}"/>
          </ac:spMkLst>
        </pc:spChg>
        <pc:spChg chg="del mod">
          <ac:chgData name="Mojtaba Taslimitehrani" userId="2d319c6a-7427-4d25-8d37-843f6cc58293" providerId="ADAL" clId="{50F79E22-13E1-4C4A-8A8F-C553A04D4595}" dt="2022-08-18T09:32:29.350" v="7608" actId="478"/>
          <ac:spMkLst>
            <pc:docMk/>
            <pc:sldMk cId="1813907785" sldId="2076138266"/>
            <ac:spMk id="3" creationId="{2C0F9665-2401-D542-3558-CA433C17068C}"/>
          </ac:spMkLst>
        </pc:spChg>
        <pc:spChg chg="add mod">
          <ac:chgData name="Mojtaba Taslimitehrani" userId="2d319c6a-7427-4d25-8d37-843f6cc58293" providerId="ADAL" clId="{50F79E22-13E1-4C4A-8A8F-C553A04D4595}" dt="2022-08-18T09:32:42.946" v="7617" actId="20577"/>
          <ac:spMkLst>
            <pc:docMk/>
            <pc:sldMk cId="1813907785" sldId="2076138266"/>
            <ac:spMk id="6" creationId="{DD9D88CF-019D-BD19-15B7-D0251BEC3F4B}"/>
          </ac:spMkLst>
        </pc:spChg>
        <pc:spChg chg="add del mod">
          <ac:chgData name="Mojtaba Taslimitehrani" userId="2d319c6a-7427-4d25-8d37-843f6cc58293" providerId="ADAL" clId="{50F79E22-13E1-4C4A-8A8F-C553A04D4595}" dt="2022-08-18T09:32:33.447" v="7609" actId="478"/>
          <ac:spMkLst>
            <pc:docMk/>
            <pc:sldMk cId="1813907785" sldId="2076138266"/>
            <ac:spMk id="8" creationId="{1BD6394C-7A7E-F793-0F97-EE9003BB38E4}"/>
          </ac:spMkLst>
        </pc:spChg>
        <pc:picChg chg="add mod ord">
          <ac:chgData name="Mojtaba Taslimitehrani" userId="2d319c6a-7427-4d25-8d37-843f6cc58293" providerId="ADAL" clId="{50F79E22-13E1-4C4A-8A8F-C553A04D4595}" dt="2022-08-18T09:32:01.223" v="7606" actId="1076"/>
          <ac:picMkLst>
            <pc:docMk/>
            <pc:sldMk cId="1813907785" sldId="2076138266"/>
            <ac:picMk id="5" creationId="{9A0AD7C7-6E02-9861-53E7-5941E2A27712}"/>
          </ac:picMkLst>
        </pc:picChg>
      </pc:sldChg>
      <pc:sldChg chg="addSp delSp modSp add mod modClrScheme chgLayout">
        <pc:chgData name="Mojtaba Taslimitehrani" userId="2d319c6a-7427-4d25-8d37-843f6cc58293" providerId="ADAL" clId="{50F79E22-13E1-4C4A-8A8F-C553A04D4595}" dt="2022-08-18T13:33:45.743" v="9475" actId="27636"/>
        <pc:sldMkLst>
          <pc:docMk/>
          <pc:sldMk cId="2835137945" sldId="2076138267"/>
        </pc:sldMkLst>
        <pc:spChg chg="mod">
          <ac:chgData name="Mojtaba Taslimitehrani" userId="2d319c6a-7427-4d25-8d37-843f6cc58293" providerId="ADAL" clId="{50F79E22-13E1-4C4A-8A8F-C553A04D4595}" dt="2022-08-18T13:33:45.743" v="9475" actId="27636"/>
          <ac:spMkLst>
            <pc:docMk/>
            <pc:sldMk cId="2835137945" sldId="2076138267"/>
            <ac:spMk id="2" creationId="{63D473BC-6AFA-7B2D-951E-BB370E7D479E}"/>
          </ac:spMkLst>
        </pc:spChg>
        <pc:spChg chg="del mod">
          <ac:chgData name="Mojtaba Taslimitehrani" userId="2d319c6a-7427-4d25-8d37-843f6cc58293" providerId="ADAL" clId="{50F79E22-13E1-4C4A-8A8F-C553A04D4595}" dt="2022-08-18T09:33:41.435" v="7625" actId="478"/>
          <ac:spMkLst>
            <pc:docMk/>
            <pc:sldMk cId="2835137945" sldId="2076138267"/>
            <ac:spMk id="3" creationId="{2C0F9665-2401-D542-3558-CA433C17068C}"/>
          </ac:spMkLst>
        </pc:spChg>
        <pc:spChg chg="add mod">
          <ac:chgData name="Mojtaba Taslimitehrani" userId="2d319c6a-7427-4d25-8d37-843f6cc58293" providerId="ADAL" clId="{50F79E22-13E1-4C4A-8A8F-C553A04D4595}" dt="2022-08-18T09:33:55.871" v="7628" actId="20577"/>
          <ac:spMkLst>
            <pc:docMk/>
            <pc:sldMk cId="2835137945" sldId="2076138267"/>
            <ac:spMk id="6" creationId="{445A6B01-990F-2EA9-AEB7-9F4A509FF5CF}"/>
          </ac:spMkLst>
        </pc:spChg>
        <pc:spChg chg="add del mod">
          <ac:chgData name="Mojtaba Taslimitehrani" userId="2d319c6a-7427-4d25-8d37-843f6cc58293" providerId="ADAL" clId="{50F79E22-13E1-4C4A-8A8F-C553A04D4595}" dt="2022-08-18T09:33:43.360" v="7626" actId="478"/>
          <ac:spMkLst>
            <pc:docMk/>
            <pc:sldMk cId="2835137945" sldId="2076138267"/>
            <ac:spMk id="8" creationId="{5B79539C-EADB-68F5-9A1A-D2B560C40A40}"/>
          </ac:spMkLst>
        </pc:spChg>
        <pc:picChg chg="add mod ord">
          <ac:chgData name="Mojtaba Taslimitehrani" userId="2d319c6a-7427-4d25-8d37-843f6cc58293" providerId="ADAL" clId="{50F79E22-13E1-4C4A-8A8F-C553A04D4595}" dt="2022-08-18T09:33:15.918" v="7621" actId="1076"/>
          <ac:picMkLst>
            <pc:docMk/>
            <pc:sldMk cId="2835137945" sldId="2076138267"/>
            <ac:picMk id="5" creationId="{156FC5C2-F439-C481-AA83-A49F06B3A91A}"/>
          </ac:picMkLst>
        </pc:picChg>
      </pc:sldChg>
      <pc:sldChg chg="addSp delSp modSp add mod modClrScheme addCm chgLayout">
        <pc:chgData name="Mojtaba Taslimitehrani" userId="2d319c6a-7427-4d25-8d37-843f6cc58293" providerId="ADAL" clId="{50F79E22-13E1-4C4A-8A8F-C553A04D4595}" dt="2022-08-18T09:16:52.016" v="7568" actId="1076"/>
        <pc:sldMkLst>
          <pc:docMk/>
          <pc:sldMk cId="2557458309" sldId="2076138268"/>
        </pc:sldMkLst>
        <pc:spChg chg="mod">
          <ac:chgData name="Mojtaba Taslimitehrani" userId="2d319c6a-7427-4d25-8d37-843f6cc58293" providerId="ADAL" clId="{50F79E22-13E1-4C4A-8A8F-C553A04D4595}" dt="2022-08-17T16:22:24.587" v="7463"/>
          <ac:spMkLst>
            <pc:docMk/>
            <pc:sldMk cId="2557458309" sldId="2076138268"/>
            <ac:spMk id="2" creationId="{63D473BC-6AFA-7B2D-951E-BB370E7D479E}"/>
          </ac:spMkLst>
        </pc:spChg>
        <pc:spChg chg="del mod">
          <ac:chgData name="Mojtaba Taslimitehrani" userId="2d319c6a-7427-4d25-8d37-843f6cc58293" providerId="ADAL" clId="{50F79E22-13E1-4C4A-8A8F-C553A04D4595}" dt="2022-08-18T09:16:09.137" v="7558" actId="478"/>
          <ac:spMkLst>
            <pc:docMk/>
            <pc:sldMk cId="2557458309" sldId="2076138268"/>
            <ac:spMk id="3" creationId="{2C0F9665-2401-D542-3558-CA433C17068C}"/>
          </ac:spMkLst>
        </pc:spChg>
        <pc:spChg chg="add del mod">
          <ac:chgData name="Mojtaba Taslimitehrani" userId="2d319c6a-7427-4d25-8d37-843f6cc58293" providerId="ADAL" clId="{50F79E22-13E1-4C4A-8A8F-C553A04D4595}" dt="2022-08-18T09:16:12.065" v="7559" actId="478"/>
          <ac:spMkLst>
            <pc:docMk/>
            <pc:sldMk cId="2557458309" sldId="2076138268"/>
            <ac:spMk id="5" creationId="{2B036898-800C-3C92-E1DF-F6D6862A87A2}"/>
          </ac:spMkLst>
        </pc:spChg>
        <pc:spChg chg="mod topLvl">
          <ac:chgData name="Mojtaba Taslimitehrani" userId="2d319c6a-7427-4d25-8d37-843f6cc58293" providerId="ADAL" clId="{50F79E22-13E1-4C4A-8A8F-C553A04D4595}" dt="2022-08-17T16:23:54.802" v="7483" actId="165"/>
          <ac:spMkLst>
            <pc:docMk/>
            <pc:sldMk cId="2557458309" sldId="2076138268"/>
            <ac:spMk id="9" creationId="{A8A63D87-12B5-BA90-EA02-317FBBF61890}"/>
          </ac:spMkLst>
        </pc:spChg>
        <pc:spChg chg="mod topLvl">
          <ac:chgData name="Mojtaba Taslimitehrani" userId="2d319c6a-7427-4d25-8d37-843f6cc58293" providerId="ADAL" clId="{50F79E22-13E1-4C4A-8A8F-C553A04D4595}" dt="2022-08-17T16:24:13.589" v="7487" actId="1076"/>
          <ac:spMkLst>
            <pc:docMk/>
            <pc:sldMk cId="2557458309" sldId="2076138268"/>
            <ac:spMk id="11" creationId="{7D97141D-AA53-8E62-1179-F92B000BCC1F}"/>
          </ac:spMkLst>
        </pc:spChg>
        <pc:spChg chg="del mod topLvl">
          <ac:chgData name="Mojtaba Taslimitehrani" userId="2d319c6a-7427-4d25-8d37-843f6cc58293" providerId="ADAL" clId="{50F79E22-13E1-4C4A-8A8F-C553A04D4595}" dt="2022-08-17T16:24:15.615" v="7488" actId="478"/>
          <ac:spMkLst>
            <pc:docMk/>
            <pc:sldMk cId="2557458309" sldId="2076138268"/>
            <ac:spMk id="13" creationId="{EE865842-16D0-5BB8-14A3-596E4A6C7D24}"/>
          </ac:spMkLst>
        </pc:spChg>
        <pc:spChg chg="mod topLvl">
          <ac:chgData name="Mojtaba Taslimitehrani" userId="2d319c6a-7427-4d25-8d37-843f6cc58293" providerId="ADAL" clId="{50F79E22-13E1-4C4A-8A8F-C553A04D4595}" dt="2022-08-17T16:24:02.660" v="7485" actId="1076"/>
          <ac:spMkLst>
            <pc:docMk/>
            <pc:sldMk cId="2557458309" sldId="2076138268"/>
            <ac:spMk id="14" creationId="{7DA24027-D8AA-2FF3-24B7-0ADA3300932E}"/>
          </ac:spMkLst>
        </pc:spChg>
        <pc:spChg chg="mod topLvl">
          <ac:chgData name="Mojtaba Taslimitehrani" userId="2d319c6a-7427-4d25-8d37-843f6cc58293" providerId="ADAL" clId="{50F79E22-13E1-4C4A-8A8F-C553A04D4595}" dt="2022-08-17T16:24:02.660" v="7485" actId="1076"/>
          <ac:spMkLst>
            <pc:docMk/>
            <pc:sldMk cId="2557458309" sldId="2076138268"/>
            <ac:spMk id="15" creationId="{74C864FF-4959-DC56-6DFD-3C3CD3855480}"/>
          </ac:spMkLst>
        </pc:spChg>
        <pc:spChg chg="mod topLvl">
          <ac:chgData name="Mojtaba Taslimitehrani" userId="2d319c6a-7427-4d25-8d37-843f6cc58293" providerId="ADAL" clId="{50F79E22-13E1-4C4A-8A8F-C553A04D4595}" dt="2022-08-17T16:24:02.660" v="7485" actId="1076"/>
          <ac:spMkLst>
            <pc:docMk/>
            <pc:sldMk cId="2557458309" sldId="2076138268"/>
            <ac:spMk id="16" creationId="{2CCEC1C7-3B53-3510-207E-CFE07B056696}"/>
          </ac:spMkLst>
        </pc:spChg>
        <pc:spChg chg="mod topLvl">
          <ac:chgData name="Mojtaba Taslimitehrani" userId="2d319c6a-7427-4d25-8d37-843f6cc58293" providerId="ADAL" clId="{50F79E22-13E1-4C4A-8A8F-C553A04D4595}" dt="2022-08-17T16:24:02.660" v="7485" actId="1076"/>
          <ac:spMkLst>
            <pc:docMk/>
            <pc:sldMk cId="2557458309" sldId="2076138268"/>
            <ac:spMk id="17" creationId="{7ACF908E-8360-99F4-BD64-70844E5A3F58}"/>
          </ac:spMkLst>
        </pc:spChg>
        <pc:spChg chg="mod topLvl">
          <ac:chgData name="Mojtaba Taslimitehrani" userId="2d319c6a-7427-4d25-8d37-843f6cc58293" providerId="ADAL" clId="{50F79E22-13E1-4C4A-8A8F-C553A04D4595}" dt="2022-08-17T16:24:02.660" v="7485" actId="1076"/>
          <ac:spMkLst>
            <pc:docMk/>
            <pc:sldMk cId="2557458309" sldId="2076138268"/>
            <ac:spMk id="19" creationId="{59DD6447-9796-F47F-3CFD-9573154C0947}"/>
          </ac:spMkLst>
        </pc:spChg>
        <pc:spChg chg="mod topLvl">
          <ac:chgData name="Mojtaba Taslimitehrani" userId="2d319c6a-7427-4d25-8d37-843f6cc58293" providerId="ADAL" clId="{50F79E22-13E1-4C4A-8A8F-C553A04D4595}" dt="2022-08-17T16:24:02.660" v="7485" actId="1076"/>
          <ac:spMkLst>
            <pc:docMk/>
            <pc:sldMk cId="2557458309" sldId="2076138268"/>
            <ac:spMk id="20" creationId="{257A07CA-F375-AC22-B49D-042C3D140FD6}"/>
          </ac:spMkLst>
        </pc:spChg>
        <pc:spChg chg="mod topLvl">
          <ac:chgData name="Mojtaba Taslimitehrani" userId="2d319c6a-7427-4d25-8d37-843f6cc58293" providerId="ADAL" clId="{50F79E22-13E1-4C4A-8A8F-C553A04D4595}" dt="2022-08-17T16:24:02.660" v="7485" actId="1076"/>
          <ac:spMkLst>
            <pc:docMk/>
            <pc:sldMk cId="2557458309" sldId="2076138268"/>
            <ac:spMk id="21" creationId="{22857D4E-137A-F88A-DA06-8476E65AAD75}"/>
          </ac:spMkLst>
        </pc:spChg>
        <pc:spChg chg="mod topLvl">
          <ac:chgData name="Mojtaba Taslimitehrani" userId="2d319c6a-7427-4d25-8d37-843f6cc58293" providerId="ADAL" clId="{50F79E22-13E1-4C4A-8A8F-C553A04D4595}" dt="2022-08-17T16:24:02.660" v="7485" actId="1076"/>
          <ac:spMkLst>
            <pc:docMk/>
            <pc:sldMk cId="2557458309" sldId="2076138268"/>
            <ac:spMk id="23" creationId="{A9E4DDB0-B5AE-5E1E-3110-81585D254475}"/>
          </ac:spMkLst>
        </pc:spChg>
        <pc:spChg chg="mod topLvl">
          <ac:chgData name="Mojtaba Taslimitehrani" userId="2d319c6a-7427-4d25-8d37-843f6cc58293" providerId="ADAL" clId="{50F79E22-13E1-4C4A-8A8F-C553A04D4595}" dt="2022-08-17T16:24:02.660" v="7485" actId="1076"/>
          <ac:spMkLst>
            <pc:docMk/>
            <pc:sldMk cId="2557458309" sldId="2076138268"/>
            <ac:spMk id="24" creationId="{691D18A7-0205-807E-71CF-5599954DA985}"/>
          </ac:spMkLst>
        </pc:spChg>
        <pc:spChg chg="mod topLvl">
          <ac:chgData name="Mojtaba Taslimitehrani" userId="2d319c6a-7427-4d25-8d37-843f6cc58293" providerId="ADAL" clId="{50F79E22-13E1-4C4A-8A8F-C553A04D4595}" dt="2022-08-17T16:24:02.660" v="7485" actId="1076"/>
          <ac:spMkLst>
            <pc:docMk/>
            <pc:sldMk cId="2557458309" sldId="2076138268"/>
            <ac:spMk id="25" creationId="{606D9798-25B7-6362-9AFC-2CEA082EB8E0}"/>
          </ac:spMkLst>
        </pc:spChg>
        <pc:spChg chg="mod topLvl">
          <ac:chgData name="Mojtaba Taslimitehrani" userId="2d319c6a-7427-4d25-8d37-843f6cc58293" providerId="ADAL" clId="{50F79E22-13E1-4C4A-8A8F-C553A04D4595}" dt="2022-08-17T16:24:02.660" v="7485" actId="1076"/>
          <ac:spMkLst>
            <pc:docMk/>
            <pc:sldMk cId="2557458309" sldId="2076138268"/>
            <ac:spMk id="27" creationId="{3093CE30-2D34-419B-219A-C39AA00367A6}"/>
          </ac:spMkLst>
        </pc:spChg>
        <pc:spChg chg="mod topLvl">
          <ac:chgData name="Mojtaba Taslimitehrani" userId="2d319c6a-7427-4d25-8d37-843f6cc58293" providerId="ADAL" clId="{50F79E22-13E1-4C4A-8A8F-C553A04D4595}" dt="2022-08-17T16:24:02.660" v="7485" actId="1076"/>
          <ac:spMkLst>
            <pc:docMk/>
            <pc:sldMk cId="2557458309" sldId="2076138268"/>
            <ac:spMk id="28" creationId="{9879941B-40B7-41BA-B3AA-1C1064AAD300}"/>
          </ac:spMkLst>
        </pc:spChg>
        <pc:spChg chg="mod topLvl">
          <ac:chgData name="Mojtaba Taslimitehrani" userId="2d319c6a-7427-4d25-8d37-843f6cc58293" providerId="ADAL" clId="{50F79E22-13E1-4C4A-8A8F-C553A04D4595}" dt="2022-08-17T16:24:02.660" v="7485" actId="1076"/>
          <ac:spMkLst>
            <pc:docMk/>
            <pc:sldMk cId="2557458309" sldId="2076138268"/>
            <ac:spMk id="29" creationId="{5D9F453A-4A9F-FF3B-BB4E-7C23B8C76D27}"/>
          </ac:spMkLst>
        </pc:spChg>
        <pc:spChg chg="mod topLvl">
          <ac:chgData name="Mojtaba Taslimitehrani" userId="2d319c6a-7427-4d25-8d37-843f6cc58293" providerId="ADAL" clId="{50F79E22-13E1-4C4A-8A8F-C553A04D4595}" dt="2022-08-17T16:24:02.660" v="7485" actId="1076"/>
          <ac:spMkLst>
            <pc:docMk/>
            <pc:sldMk cId="2557458309" sldId="2076138268"/>
            <ac:spMk id="32" creationId="{BFF61DA8-14A7-5319-A039-ACC51D9BD6B6}"/>
          </ac:spMkLst>
        </pc:spChg>
        <pc:spChg chg="mod topLvl">
          <ac:chgData name="Mojtaba Taslimitehrani" userId="2d319c6a-7427-4d25-8d37-843f6cc58293" providerId="ADAL" clId="{50F79E22-13E1-4C4A-8A8F-C553A04D4595}" dt="2022-08-17T16:24:02.660" v="7485" actId="1076"/>
          <ac:spMkLst>
            <pc:docMk/>
            <pc:sldMk cId="2557458309" sldId="2076138268"/>
            <ac:spMk id="33" creationId="{08EF9B36-CBE9-CDB8-DC16-E9C50F30E6BC}"/>
          </ac:spMkLst>
        </pc:spChg>
        <pc:spChg chg="mod topLvl">
          <ac:chgData name="Mojtaba Taslimitehrani" userId="2d319c6a-7427-4d25-8d37-843f6cc58293" providerId="ADAL" clId="{50F79E22-13E1-4C4A-8A8F-C553A04D4595}" dt="2022-08-17T16:24:02.660" v="7485" actId="1076"/>
          <ac:spMkLst>
            <pc:docMk/>
            <pc:sldMk cId="2557458309" sldId="2076138268"/>
            <ac:spMk id="34" creationId="{331294A1-AFF7-8814-531B-64FDADA0840E}"/>
          </ac:spMkLst>
        </pc:spChg>
        <pc:spChg chg="add mod">
          <ac:chgData name="Mojtaba Taslimitehrani" userId="2d319c6a-7427-4d25-8d37-843f6cc58293" providerId="ADAL" clId="{50F79E22-13E1-4C4A-8A8F-C553A04D4595}" dt="2022-08-17T16:23:45.547" v="7481" actId="1076"/>
          <ac:spMkLst>
            <pc:docMk/>
            <pc:sldMk cId="2557458309" sldId="2076138268"/>
            <ac:spMk id="35" creationId="{D805DEDF-B20D-EF40-EA3F-16ABEF0697FF}"/>
          </ac:spMkLst>
        </pc:spChg>
        <pc:spChg chg="add del">
          <ac:chgData name="Mojtaba Taslimitehrani" userId="2d319c6a-7427-4d25-8d37-843f6cc58293" providerId="ADAL" clId="{50F79E22-13E1-4C4A-8A8F-C553A04D4595}" dt="2022-08-18T09:16:18.712" v="7561" actId="22"/>
          <ac:spMkLst>
            <pc:docMk/>
            <pc:sldMk cId="2557458309" sldId="2076138268"/>
            <ac:spMk id="36" creationId="{CB654176-A856-B9DB-A233-9CB1783F2CE1}"/>
          </ac:spMkLst>
        </pc:spChg>
        <pc:spChg chg="add mod">
          <ac:chgData name="Mojtaba Taslimitehrani" userId="2d319c6a-7427-4d25-8d37-843f6cc58293" providerId="ADAL" clId="{50F79E22-13E1-4C4A-8A8F-C553A04D4595}" dt="2022-08-18T09:16:52.016" v="7568" actId="1076"/>
          <ac:spMkLst>
            <pc:docMk/>
            <pc:sldMk cId="2557458309" sldId="2076138268"/>
            <ac:spMk id="37" creationId="{730EC776-B052-C873-8660-1B3574396F50}"/>
          </ac:spMkLst>
        </pc:spChg>
        <pc:grpChg chg="add del mod">
          <ac:chgData name="Mojtaba Taslimitehrani" userId="2d319c6a-7427-4d25-8d37-843f6cc58293" providerId="ADAL" clId="{50F79E22-13E1-4C4A-8A8F-C553A04D4595}" dt="2022-08-17T16:23:54.802" v="7483" actId="165"/>
          <ac:grpSpMkLst>
            <pc:docMk/>
            <pc:sldMk cId="2557458309" sldId="2076138268"/>
            <ac:grpSpMk id="7" creationId="{E7DBE2EE-36F8-2A4E-2CF3-1FE625657720}"/>
          </ac:grpSpMkLst>
        </pc:grpChg>
        <pc:grpChg chg="del mod topLvl">
          <ac:chgData name="Mojtaba Taslimitehrani" userId="2d319c6a-7427-4d25-8d37-843f6cc58293" providerId="ADAL" clId="{50F79E22-13E1-4C4A-8A8F-C553A04D4595}" dt="2022-08-17T16:23:59.058" v="7484" actId="165"/>
          <ac:grpSpMkLst>
            <pc:docMk/>
            <pc:sldMk cId="2557458309" sldId="2076138268"/>
            <ac:grpSpMk id="8" creationId="{F62E5D99-920C-A7E2-602A-262B06686E3D}"/>
          </ac:grpSpMkLst>
        </pc:grpChg>
        <pc:picChg chg="add del mod ord">
          <ac:chgData name="Mojtaba Taslimitehrani" userId="2d319c6a-7427-4d25-8d37-843f6cc58293" providerId="ADAL" clId="{50F79E22-13E1-4C4A-8A8F-C553A04D4595}" dt="2022-08-17T16:22:38.649" v="7466" actId="478"/>
          <ac:picMkLst>
            <pc:docMk/>
            <pc:sldMk cId="2557458309" sldId="2076138268"/>
            <ac:picMk id="5" creationId="{072AB294-DB0B-6084-93D6-D6A797655BE6}"/>
          </ac:picMkLst>
        </pc:picChg>
        <pc:picChg chg="add mod">
          <ac:chgData name="Mojtaba Taslimitehrani" userId="2d319c6a-7427-4d25-8d37-843f6cc58293" providerId="ADAL" clId="{50F79E22-13E1-4C4A-8A8F-C553A04D4595}" dt="2022-08-17T16:22:43.352" v="7467" actId="1076"/>
          <ac:picMkLst>
            <pc:docMk/>
            <pc:sldMk cId="2557458309" sldId="2076138268"/>
            <ac:picMk id="6" creationId="{80E57734-D56E-6618-93A8-2B93A309BBC6}"/>
          </ac:picMkLst>
        </pc:picChg>
        <pc:picChg chg="mod topLvl">
          <ac:chgData name="Mojtaba Taslimitehrani" userId="2d319c6a-7427-4d25-8d37-843f6cc58293" providerId="ADAL" clId="{50F79E22-13E1-4C4A-8A8F-C553A04D4595}" dt="2022-08-17T16:24:06.369" v="7486" actId="1076"/>
          <ac:picMkLst>
            <pc:docMk/>
            <pc:sldMk cId="2557458309" sldId="2076138268"/>
            <ac:picMk id="10" creationId="{28C82388-946E-96A8-04BD-0FB6095DEE34}"/>
          </ac:picMkLst>
        </pc:picChg>
        <pc:picChg chg="mod topLvl">
          <ac:chgData name="Mojtaba Taslimitehrani" userId="2d319c6a-7427-4d25-8d37-843f6cc58293" providerId="ADAL" clId="{50F79E22-13E1-4C4A-8A8F-C553A04D4595}" dt="2022-08-17T16:24:02.660" v="7485" actId="1076"/>
          <ac:picMkLst>
            <pc:docMk/>
            <pc:sldMk cId="2557458309" sldId="2076138268"/>
            <ac:picMk id="12" creationId="{C90A09E9-0974-B435-FCBE-49D95D543FED}"/>
          </ac:picMkLst>
        </pc:picChg>
        <pc:picChg chg="mod topLvl">
          <ac:chgData name="Mojtaba Taslimitehrani" userId="2d319c6a-7427-4d25-8d37-843f6cc58293" providerId="ADAL" clId="{50F79E22-13E1-4C4A-8A8F-C553A04D4595}" dt="2022-08-17T16:24:02.660" v="7485" actId="1076"/>
          <ac:picMkLst>
            <pc:docMk/>
            <pc:sldMk cId="2557458309" sldId="2076138268"/>
            <ac:picMk id="18" creationId="{7CDA5F32-2AA6-CF74-E413-C1EE072B3386}"/>
          </ac:picMkLst>
        </pc:picChg>
        <pc:picChg chg="mod topLvl">
          <ac:chgData name="Mojtaba Taslimitehrani" userId="2d319c6a-7427-4d25-8d37-843f6cc58293" providerId="ADAL" clId="{50F79E22-13E1-4C4A-8A8F-C553A04D4595}" dt="2022-08-17T16:24:02.660" v="7485" actId="1076"/>
          <ac:picMkLst>
            <pc:docMk/>
            <pc:sldMk cId="2557458309" sldId="2076138268"/>
            <ac:picMk id="22" creationId="{5E7D90D1-5149-8107-6C5B-461697263C3A}"/>
          </ac:picMkLst>
        </pc:picChg>
        <pc:picChg chg="mod topLvl">
          <ac:chgData name="Mojtaba Taslimitehrani" userId="2d319c6a-7427-4d25-8d37-843f6cc58293" providerId="ADAL" clId="{50F79E22-13E1-4C4A-8A8F-C553A04D4595}" dt="2022-08-17T16:24:02.660" v="7485" actId="1076"/>
          <ac:picMkLst>
            <pc:docMk/>
            <pc:sldMk cId="2557458309" sldId="2076138268"/>
            <ac:picMk id="26" creationId="{3AA52A16-454E-45D3-FD70-A75A48C31424}"/>
          </ac:picMkLst>
        </pc:picChg>
        <pc:cxnChg chg="mod topLvl">
          <ac:chgData name="Mojtaba Taslimitehrani" userId="2d319c6a-7427-4d25-8d37-843f6cc58293" providerId="ADAL" clId="{50F79E22-13E1-4C4A-8A8F-C553A04D4595}" dt="2022-08-17T16:24:02.660" v="7485" actId="1076"/>
          <ac:cxnSpMkLst>
            <pc:docMk/>
            <pc:sldMk cId="2557458309" sldId="2076138268"/>
            <ac:cxnSpMk id="30" creationId="{8261A03C-EBBC-29B6-4ADD-4A91E7D364A0}"/>
          </ac:cxnSpMkLst>
        </pc:cxnChg>
        <pc:cxnChg chg="mod topLvl">
          <ac:chgData name="Mojtaba Taslimitehrani" userId="2d319c6a-7427-4d25-8d37-843f6cc58293" providerId="ADAL" clId="{50F79E22-13E1-4C4A-8A8F-C553A04D4595}" dt="2022-08-17T16:24:02.660" v="7485" actId="1076"/>
          <ac:cxnSpMkLst>
            <pc:docMk/>
            <pc:sldMk cId="2557458309" sldId="2076138268"/>
            <ac:cxnSpMk id="31" creationId="{08B14CD8-B244-FFC6-BC5E-9A26D939CED3}"/>
          </ac:cxnSpMkLst>
        </pc:cxnChg>
      </pc:sldChg>
      <pc:sldChg chg="addSp delSp modSp add mod modClrScheme chgLayout">
        <pc:chgData name="Mojtaba Taslimitehrani" userId="2d319c6a-7427-4d25-8d37-843f6cc58293" providerId="ADAL" clId="{50F79E22-13E1-4C4A-8A8F-C553A04D4595}" dt="2022-08-18T10:16:52.302" v="7849" actId="20577"/>
        <pc:sldMkLst>
          <pc:docMk/>
          <pc:sldMk cId="1159416973" sldId="2076138269"/>
        </pc:sldMkLst>
        <pc:spChg chg="mod">
          <ac:chgData name="Mojtaba Taslimitehrani" userId="2d319c6a-7427-4d25-8d37-843f6cc58293" providerId="ADAL" clId="{50F79E22-13E1-4C4A-8A8F-C553A04D4595}" dt="2022-08-18T10:16:52.302" v="7849" actId="20577"/>
          <ac:spMkLst>
            <pc:docMk/>
            <pc:sldMk cId="1159416973" sldId="2076138269"/>
            <ac:spMk id="2" creationId="{63D473BC-6AFA-7B2D-951E-BB370E7D479E}"/>
          </ac:spMkLst>
        </pc:spChg>
        <pc:spChg chg="mod">
          <ac:chgData name="Mojtaba Taslimitehrani" userId="2d319c6a-7427-4d25-8d37-843f6cc58293" providerId="ADAL" clId="{50F79E22-13E1-4C4A-8A8F-C553A04D4595}" dt="2022-08-18T09:11:53.625" v="7540" actId="14100"/>
          <ac:spMkLst>
            <pc:docMk/>
            <pc:sldMk cId="1159416973" sldId="2076138269"/>
            <ac:spMk id="3" creationId="{2C0F9665-2401-D542-3558-CA433C17068C}"/>
          </ac:spMkLst>
        </pc:spChg>
        <pc:picChg chg="add del mod ord">
          <ac:chgData name="Mojtaba Taslimitehrani" userId="2d319c6a-7427-4d25-8d37-843f6cc58293" providerId="ADAL" clId="{50F79E22-13E1-4C4A-8A8F-C553A04D4595}" dt="2022-08-18T10:12:37.015" v="7819" actId="478"/>
          <ac:picMkLst>
            <pc:docMk/>
            <pc:sldMk cId="1159416973" sldId="2076138269"/>
            <ac:picMk id="5" creationId="{5CF4F7F8-CEBF-BF65-73BD-654F5C79FDC4}"/>
          </ac:picMkLst>
        </pc:picChg>
        <pc:picChg chg="add mod">
          <ac:chgData name="Mojtaba Taslimitehrani" userId="2d319c6a-7427-4d25-8d37-843f6cc58293" providerId="ADAL" clId="{50F79E22-13E1-4C4A-8A8F-C553A04D4595}" dt="2022-08-18T10:13:17.002" v="7824" actId="1076"/>
          <ac:picMkLst>
            <pc:docMk/>
            <pc:sldMk cId="1159416973" sldId="2076138269"/>
            <ac:picMk id="6" creationId="{DE523870-1E49-4A19-3FF4-0B7029A1A401}"/>
          </ac:picMkLst>
        </pc:picChg>
        <pc:picChg chg="add mod">
          <ac:chgData name="Mojtaba Taslimitehrani" userId="2d319c6a-7427-4d25-8d37-843f6cc58293" providerId="ADAL" clId="{50F79E22-13E1-4C4A-8A8F-C553A04D4595}" dt="2022-08-18T10:14:27.563" v="7841" actId="1076"/>
          <ac:picMkLst>
            <pc:docMk/>
            <pc:sldMk cId="1159416973" sldId="2076138269"/>
            <ac:picMk id="8" creationId="{0D10C768-6BB6-0994-AF32-50212A77DACA}"/>
          </ac:picMkLst>
        </pc:picChg>
      </pc:sldChg>
      <pc:sldChg chg="addSp delSp modSp add mod modClrScheme chgLayout">
        <pc:chgData name="Mojtaba Taslimitehrani" userId="2d319c6a-7427-4d25-8d37-843f6cc58293" providerId="ADAL" clId="{50F79E22-13E1-4C4A-8A8F-C553A04D4595}" dt="2022-08-18T09:35:57.043" v="7650" actId="1076"/>
        <pc:sldMkLst>
          <pc:docMk/>
          <pc:sldMk cId="3167880038" sldId="2076138270"/>
        </pc:sldMkLst>
        <pc:spChg chg="mod">
          <ac:chgData name="Mojtaba Taslimitehrani" userId="2d319c6a-7427-4d25-8d37-843f6cc58293" providerId="ADAL" clId="{50F79E22-13E1-4C4A-8A8F-C553A04D4595}" dt="2022-08-17T16:30:34.373" v="7527" actId="26606"/>
          <ac:spMkLst>
            <pc:docMk/>
            <pc:sldMk cId="3167880038" sldId="2076138270"/>
            <ac:spMk id="2" creationId="{63D473BC-6AFA-7B2D-951E-BB370E7D479E}"/>
          </ac:spMkLst>
        </pc:spChg>
        <pc:spChg chg="del mod">
          <ac:chgData name="Mojtaba Taslimitehrani" userId="2d319c6a-7427-4d25-8d37-843f6cc58293" providerId="ADAL" clId="{50F79E22-13E1-4C4A-8A8F-C553A04D4595}" dt="2022-08-18T09:12:38.761" v="7542" actId="478"/>
          <ac:spMkLst>
            <pc:docMk/>
            <pc:sldMk cId="3167880038" sldId="2076138270"/>
            <ac:spMk id="3" creationId="{2C0F9665-2401-D542-3558-CA433C17068C}"/>
          </ac:spMkLst>
        </pc:spChg>
        <pc:spChg chg="add mod">
          <ac:chgData name="Mojtaba Taslimitehrani" userId="2d319c6a-7427-4d25-8d37-843f6cc58293" providerId="ADAL" clId="{50F79E22-13E1-4C4A-8A8F-C553A04D4595}" dt="2022-08-18T09:12:57.109" v="7548"/>
          <ac:spMkLst>
            <pc:docMk/>
            <pc:sldMk cId="3167880038" sldId="2076138270"/>
            <ac:spMk id="5" creationId="{8AB3C275-C46C-DE95-A4C8-3C8A92BD02F7}"/>
          </ac:spMkLst>
        </pc:spChg>
        <pc:spChg chg="add del mod">
          <ac:chgData name="Mojtaba Taslimitehrani" userId="2d319c6a-7427-4d25-8d37-843f6cc58293" providerId="ADAL" clId="{50F79E22-13E1-4C4A-8A8F-C553A04D4595}" dt="2022-08-18T09:12:43.497" v="7543" actId="478"/>
          <ac:spMkLst>
            <pc:docMk/>
            <pc:sldMk cId="3167880038" sldId="2076138270"/>
            <ac:spMk id="6" creationId="{DE530F36-92D8-0CFE-5276-A586E28D351D}"/>
          </ac:spMkLst>
        </pc:spChg>
        <pc:picChg chg="add del mod">
          <ac:chgData name="Mojtaba Taslimitehrani" userId="2d319c6a-7427-4d25-8d37-843f6cc58293" providerId="ADAL" clId="{50F79E22-13E1-4C4A-8A8F-C553A04D4595}" dt="2022-08-17T16:30:18.477" v="7524" actId="478"/>
          <ac:picMkLst>
            <pc:docMk/>
            <pc:sldMk cId="3167880038" sldId="2076138270"/>
            <ac:picMk id="5" creationId="{D933DCFF-26E9-B399-0EC0-3C84BEBA758C}"/>
          </ac:picMkLst>
        </pc:picChg>
        <pc:picChg chg="add mod ord">
          <ac:chgData name="Mojtaba Taslimitehrani" userId="2d319c6a-7427-4d25-8d37-843f6cc58293" providerId="ADAL" clId="{50F79E22-13E1-4C4A-8A8F-C553A04D4595}" dt="2022-08-17T16:30:37.099" v="7528" actId="1076"/>
          <ac:picMkLst>
            <pc:docMk/>
            <pc:sldMk cId="3167880038" sldId="2076138270"/>
            <ac:picMk id="7" creationId="{C66E6C4B-DF50-F0D7-988D-1D508F98E4D1}"/>
          </ac:picMkLst>
        </pc:picChg>
        <pc:picChg chg="add mod">
          <ac:chgData name="Mojtaba Taslimitehrani" userId="2d319c6a-7427-4d25-8d37-843f6cc58293" providerId="ADAL" clId="{50F79E22-13E1-4C4A-8A8F-C553A04D4595}" dt="2022-08-18T09:35:57.043" v="7650" actId="1076"/>
          <ac:picMkLst>
            <pc:docMk/>
            <pc:sldMk cId="3167880038" sldId="2076138270"/>
            <ac:picMk id="8" creationId="{FD999A14-02C2-6A69-1424-85D132054567}"/>
          </ac:picMkLst>
        </pc:picChg>
      </pc:sldChg>
      <pc:sldChg chg="addSp delSp modSp add mod ord">
        <pc:chgData name="Mojtaba Taslimitehrani" userId="2d319c6a-7427-4d25-8d37-843f6cc58293" providerId="ADAL" clId="{50F79E22-13E1-4C4A-8A8F-C553A04D4595}" dt="2022-08-18T12:39:42.331" v="8562" actId="20577"/>
        <pc:sldMkLst>
          <pc:docMk/>
          <pc:sldMk cId="2152577849" sldId="2076138271"/>
        </pc:sldMkLst>
        <pc:spChg chg="mod">
          <ac:chgData name="Mojtaba Taslimitehrani" userId="2d319c6a-7427-4d25-8d37-843f6cc58293" providerId="ADAL" clId="{50F79E22-13E1-4C4A-8A8F-C553A04D4595}" dt="2022-08-18T12:39:42.331" v="8562" actId="20577"/>
          <ac:spMkLst>
            <pc:docMk/>
            <pc:sldMk cId="2152577849" sldId="2076138271"/>
            <ac:spMk id="2" creationId="{1066C83F-68C6-3090-4118-DFA0317CC549}"/>
          </ac:spMkLst>
        </pc:spChg>
        <pc:spChg chg="mod">
          <ac:chgData name="Mojtaba Taslimitehrani" userId="2d319c6a-7427-4d25-8d37-843f6cc58293" providerId="ADAL" clId="{50F79E22-13E1-4C4A-8A8F-C553A04D4595}" dt="2022-08-17T14:43:48.657" v="5481" actId="14100"/>
          <ac:spMkLst>
            <pc:docMk/>
            <pc:sldMk cId="2152577849" sldId="2076138271"/>
            <ac:spMk id="3" creationId="{38B15C12-8EFC-EE63-F153-7F128A0D5122}"/>
          </ac:spMkLst>
        </pc:spChg>
        <pc:spChg chg="add mod">
          <ac:chgData name="Mojtaba Taslimitehrani" userId="2d319c6a-7427-4d25-8d37-843f6cc58293" providerId="ADAL" clId="{50F79E22-13E1-4C4A-8A8F-C553A04D4595}" dt="2022-08-18T10:12:04.320" v="7818" actId="14100"/>
          <ac:spMkLst>
            <pc:docMk/>
            <pc:sldMk cId="2152577849" sldId="2076138271"/>
            <ac:spMk id="4" creationId="{78E55C24-561A-3136-0AC6-CD19B6023F9A}"/>
          </ac:spMkLst>
        </pc:spChg>
        <pc:spChg chg="mod">
          <ac:chgData name="Mojtaba Taslimitehrani" userId="2d319c6a-7427-4d25-8d37-843f6cc58293" providerId="ADAL" clId="{50F79E22-13E1-4C4A-8A8F-C553A04D4595}" dt="2022-08-17T14:44:27.633" v="5482"/>
          <ac:spMkLst>
            <pc:docMk/>
            <pc:sldMk cId="2152577849" sldId="2076138271"/>
            <ac:spMk id="6" creationId="{EA48CF92-BBA9-258F-80C5-CC5A92FB221C}"/>
          </ac:spMkLst>
        </pc:spChg>
        <pc:spChg chg="mod">
          <ac:chgData name="Mojtaba Taslimitehrani" userId="2d319c6a-7427-4d25-8d37-843f6cc58293" providerId="ADAL" clId="{50F79E22-13E1-4C4A-8A8F-C553A04D4595}" dt="2022-08-17T14:44:27.633" v="5482"/>
          <ac:spMkLst>
            <pc:docMk/>
            <pc:sldMk cId="2152577849" sldId="2076138271"/>
            <ac:spMk id="9" creationId="{65A5D2CF-C2E4-2858-976E-232399FF743B}"/>
          </ac:spMkLst>
        </pc:spChg>
        <pc:spChg chg="add mod">
          <ac:chgData name="Mojtaba Taslimitehrani" userId="2d319c6a-7427-4d25-8d37-843f6cc58293" providerId="ADAL" clId="{50F79E22-13E1-4C4A-8A8F-C553A04D4595}" dt="2022-08-17T14:45:19.155" v="5503" actId="1076"/>
          <ac:spMkLst>
            <pc:docMk/>
            <pc:sldMk cId="2152577849" sldId="2076138271"/>
            <ac:spMk id="11" creationId="{A6EEC384-BED7-BFA8-194B-F725ABB4B7BA}"/>
          </ac:spMkLst>
        </pc:spChg>
        <pc:spChg chg="mod">
          <ac:chgData name="Mojtaba Taslimitehrani" userId="2d319c6a-7427-4d25-8d37-843f6cc58293" providerId="ADAL" clId="{50F79E22-13E1-4C4A-8A8F-C553A04D4595}" dt="2022-08-17T14:44:27.633" v="5482"/>
          <ac:spMkLst>
            <pc:docMk/>
            <pc:sldMk cId="2152577849" sldId="2076138271"/>
            <ac:spMk id="13" creationId="{AC477233-949F-7DAF-347A-1F3E30D681F2}"/>
          </ac:spMkLst>
        </pc:spChg>
        <pc:spChg chg="add mod">
          <ac:chgData name="Mojtaba Taslimitehrani" userId="2d319c6a-7427-4d25-8d37-843f6cc58293" providerId="ADAL" clId="{50F79E22-13E1-4C4A-8A8F-C553A04D4595}" dt="2022-08-17T14:47:00.639" v="5533" actId="1076"/>
          <ac:spMkLst>
            <pc:docMk/>
            <pc:sldMk cId="2152577849" sldId="2076138271"/>
            <ac:spMk id="15" creationId="{A6157C31-AE9D-5E76-D914-677623671063}"/>
          </ac:spMkLst>
        </pc:spChg>
        <pc:spChg chg="mod">
          <ac:chgData name="Mojtaba Taslimitehrani" userId="2d319c6a-7427-4d25-8d37-843f6cc58293" providerId="ADAL" clId="{50F79E22-13E1-4C4A-8A8F-C553A04D4595}" dt="2022-08-17T14:44:27.633" v="5482"/>
          <ac:spMkLst>
            <pc:docMk/>
            <pc:sldMk cId="2152577849" sldId="2076138271"/>
            <ac:spMk id="17" creationId="{3F001C33-78E6-55E2-24A5-3E11D01AEEA3}"/>
          </ac:spMkLst>
        </pc:spChg>
        <pc:spChg chg="add mod">
          <ac:chgData name="Mojtaba Taslimitehrani" userId="2d319c6a-7427-4d25-8d37-843f6cc58293" providerId="ADAL" clId="{50F79E22-13E1-4C4A-8A8F-C553A04D4595}" dt="2022-08-17T14:47:28.350" v="5559" actId="1076"/>
          <ac:spMkLst>
            <pc:docMk/>
            <pc:sldMk cId="2152577849" sldId="2076138271"/>
            <ac:spMk id="19" creationId="{0FB2EE94-4D16-7F21-592B-7400300830E9}"/>
          </ac:spMkLst>
        </pc:spChg>
        <pc:spChg chg="mod">
          <ac:chgData name="Mojtaba Taslimitehrani" userId="2d319c6a-7427-4d25-8d37-843f6cc58293" providerId="ADAL" clId="{50F79E22-13E1-4C4A-8A8F-C553A04D4595}" dt="2022-08-17T14:47:43.625" v="5560"/>
          <ac:spMkLst>
            <pc:docMk/>
            <pc:sldMk cId="2152577849" sldId="2076138271"/>
            <ac:spMk id="24" creationId="{0D199DD5-933B-A5E4-80D0-4D8BBA7805A6}"/>
          </ac:spMkLst>
        </pc:spChg>
        <pc:grpChg chg="add mod">
          <ac:chgData name="Mojtaba Taslimitehrani" userId="2d319c6a-7427-4d25-8d37-843f6cc58293" providerId="ADAL" clId="{50F79E22-13E1-4C4A-8A8F-C553A04D4595}" dt="2022-08-17T14:45:49.136" v="5505" actId="1076"/>
          <ac:grpSpMkLst>
            <pc:docMk/>
            <pc:sldMk cId="2152577849" sldId="2076138271"/>
            <ac:grpSpMk id="5" creationId="{31D24483-1805-7FB5-1D79-775E32C92F52}"/>
          </ac:grpSpMkLst>
        </pc:grpChg>
        <pc:grpChg chg="add mod">
          <ac:chgData name="Mojtaba Taslimitehrani" userId="2d319c6a-7427-4d25-8d37-843f6cc58293" providerId="ADAL" clId="{50F79E22-13E1-4C4A-8A8F-C553A04D4595}" dt="2022-08-17T14:45:52.101" v="5506" actId="1076"/>
          <ac:grpSpMkLst>
            <pc:docMk/>
            <pc:sldMk cId="2152577849" sldId="2076138271"/>
            <ac:grpSpMk id="8" creationId="{88AA3994-F496-0F19-CA2C-5B7A89D9E50F}"/>
          </ac:grpSpMkLst>
        </pc:grpChg>
        <pc:grpChg chg="add mod">
          <ac:chgData name="Mojtaba Taslimitehrani" userId="2d319c6a-7427-4d25-8d37-843f6cc58293" providerId="ADAL" clId="{50F79E22-13E1-4C4A-8A8F-C553A04D4595}" dt="2022-08-17T14:45:44.911" v="5504" actId="1076"/>
          <ac:grpSpMkLst>
            <pc:docMk/>
            <pc:sldMk cId="2152577849" sldId="2076138271"/>
            <ac:grpSpMk id="12" creationId="{5470FE57-35F4-53B1-11D3-502D44AF11A0}"/>
          </ac:grpSpMkLst>
        </pc:grpChg>
        <pc:grpChg chg="add del mod">
          <ac:chgData name="Mojtaba Taslimitehrani" userId="2d319c6a-7427-4d25-8d37-843f6cc58293" providerId="ADAL" clId="{50F79E22-13E1-4C4A-8A8F-C553A04D4595}" dt="2022-08-17T14:47:49.654" v="5562" actId="478"/>
          <ac:grpSpMkLst>
            <pc:docMk/>
            <pc:sldMk cId="2152577849" sldId="2076138271"/>
            <ac:grpSpMk id="16" creationId="{45E68CE0-1344-3C1B-3D71-13140AB67ADC}"/>
          </ac:grpSpMkLst>
        </pc:grpChg>
        <pc:grpChg chg="add mod">
          <ac:chgData name="Mojtaba Taslimitehrani" userId="2d319c6a-7427-4d25-8d37-843f6cc58293" providerId="ADAL" clId="{50F79E22-13E1-4C4A-8A8F-C553A04D4595}" dt="2022-08-17T14:47:59.404" v="5564" actId="1076"/>
          <ac:grpSpMkLst>
            <pc:docMk/>
            <pc:sldMk cId="2152577849" sldId="2076138271"/>
            <ac:grpSpMk id="23" creationId="{470F9F8C-DEEC-CA2A-BA1C-6DECCAD44E07}"/>
          </ac:grpSpMkLst>
        </pc:grpChg>
        <pc:picChg chg="mod">
          <ac:chgData name="Mojtaba Taslimitehrani" userId="2d319c6a-7427-4d25-8d37-843f6cc58293" providerId="ADAL" clId="{50F79E22-13E1-4C4A-8A8F-C553A04D4595}" dt="2022-08-17T14:44:27.633" v="5482"/>
          <ac:picMkLst>
            <pc:docMk/>
            <pc:sldMk cId="2152577849" sldId="2076138271"/>
            <ac:picMk id="7" creationId="{6B8296AA-8069-4C10-CE87-F716DCF67FB6}"/>
          </ac:picMkLst>
        </pc:picChg>
        <pc:picChg chg="mod">
          <ac:chgData name="Mojtaba Taslimitehrani" userId="2d319c6a-7427-4d25-8d37-843f6cc58293" providerId="ADAL" clId="{50F79E22-13E1-4C4A-8A8F-C553A04D4595}" dt="2022-08-17T14:44:27.633" v="5482"/>
          <ac:picMkLst>
            <pc:docMk/>
            <pc:sldMk cId="2152577849" sldId="2076138271"/>
            <ac:picMk id="10" creationId="{16E958E3-8FA3-0AD0-DB6D-55D30D27B339}"/>
          </ac:picMkLst>
        </pc:picChg>
        <pc:picChg chg="mod">
          <ac:chgData name="Mojtaba Taslimitehrani" userId="2d319c6a-7427-4d25-8d37-843f6cc58293" providerId="ADAL" clId="{50F79E22-13E1-4C4A-8A8F-C553A04D4595}" dt="2022-08-17T14:44:27.633" v="5482"/>
          <ac:picMkLst>
            <pc:docMk/>
            <pc:sldMk cId="2152577849" sldId="2076138271"/>
            <ac:picMk id="14" creationId="{7CD77833-FF67-F606-B888-93C70ED6F6CA}"/>
          </ac:picMkLst>
        </pc:picChg>
        <pc:picChg chg="mod">
          <ac:chgData name="Mojtaba Taslimitehrani" userId="2d319c6a-7427-4d25-8d37-843f6cc58293" providerId="ADAL" clId="{50F79E22-13E1-4C4A-8A8F-C553A04D4595}" dt="2022-08-17T14:44:27.633" v="5482"/>
          <ac:picMkLst>
            <pc:docMk/>
            <pc:sldMk cId="2152577849" sldId="2076138271"/>
            <ac:picMk id="18" creationId="{7B8169A0-F5C0-9920-DE56-405137537130}"/>
          </ac:picMkLst>
        </pc:picChg>
        <pc:picChg chg="mod">
          <ac:chgData name="Mojtaba Taslimitehrani" userId="2d319c6a-7427-4d25-8d37-843f6cc58293" providerId="ADAL" clId="{50F79E22-13E1-4C4A-8A8F-C553A04D4595}" dt="2022-08-17T14:47:43.625" v="5560"/>
          <ac:picMkLst>
            <pc:docMk/>
            <pc:sldMk cId="2152577849" sldId="2076138271"/>
            <ac:picMk id="25" creationId="{29C6142A-6BD0-C604-3A42-F55C1C7EF6B3}"/>
          </ac:picMkLst>
        </pc:picChg>
        <pc:cxnChg chg="add mod">
          <ac:chgData name="Mojtaba Taslimitehrani" userId="2d319c6a-7427-4d25-8d37-843f6cc58293" providerId="ADAL" clId="{50F79E22-13E1-4C4A-8A8F-C553A04D4595}" dt="2022-08-17T14:45:19.155" v="5503" actId="1076"/>
          <ac:cxnSpMkLst>
            <pc:docMk/>
            <pc:sldMk cId="2152577849" sldId="2076138271"/>
            <ac:cxnSpMk id="20" creationId="{2EC184F8-BB2C-F1EE-5F65-BB7F3B0256DD}"/>
          </ac:cxnSpMkLst>
        </pc:cxnChg>
        <pc:cxnChg chg="add mod">
          <ac:chgData name="Mojtaba Taslimitehrani" userId="2d319c6a-7427-4d25-8d37-843f6cc58293" providerId="ADAL" clId="{50F79E22-13E1-4C4A-8A8F-C553A04D4595}" dt="2022-08-17T14:45:19.155" v="5503" actId="1076"/>
          <ac:cxnSpMkLst>
            <pc:docMk/>
            <pc:sldMk cId="2152577849" sldId="2076138271"/>
            <ac:cxnSpMk id="21" creationId="{765DD62B-1C5C-5F2A-BF4F-5B1749829D7C}"/>
          </ac:cxnSpMkLst>
        </pc:cxnChg>
        <pc:cxnChg chg="add mod">
          <ac:chgData name="Mojtaba Taslimitehrani" userId="2d319c6a-7427-4d25-8d37-843f6cc58293" providerId="ADAL" clId="{50F79E22-13E1-4C4A-8A8F-C553A04D4595}" dt="2022-08-17T14:45:19.155" v="5503" actId="1076"/>
          <ac:cxnSpMkLst>
            <pc:docMk/>
            <pc:sldMk cId="2152577849" sldId="2076138271"/>
            <ac:cxnSpMk id="22" creationId="{6B68BBA3-13E9-2E94-4042-B1E53676731C}"/>
          </ac:cxnSpMkLst>
        </pc:cxnChg>
      </pc:sldChg>
      <pc:sldChg chg="modSp add mod">
        <pc:chgData name="Mojtaba Taslimitehrani" userId="2d319c6a-7427-4d25-8d37-843f6cc58293" providerId="ADAL" clId="{50F79E22-13E1-4C4A-8A8F-C553A04D4595}" dt="2022-08-18T12:42:02.243" v="8638" actId="20577"/>
        <pc:sldMkLst>
          <pc:docMk/>
          <pc:sldMk cId="750933032" sldId="2076138272"/>
        </pc:sldMkLst>
        <pc:spChg chg="mod">
          <ac:chgData name="Mojtaba Taslimitehrani" userId="2d319c6a-7427-4d25-8d37-843f6cc58293" providerId="ADAL" clId="{50F79E22-13E1-4C4A-8A8F-C553A04D4595}" dt="2022-08-18T12:42:02.243" v="8638" actId="20577"/>
          <ac:spMkLst>
            <pc:docMk/>
            <pc:sldMk cId="750933032" sldId="2076138272"/>
            <ac:spMk id="2" creationId="{1066C83F-68C6-3090-4118-DFA0317CC549}"/>
          </ac:spMkLst>
        </pc:spChg>
      </pc:sldChg>
      <pc:sldChg chg="addSp delSp modSp add mod">
        <pc:chgData name="Mojtaba Taslimitehrani" userId="2d319c6a-7427-4d25-8d37-843f6cc58293" providerId="ADAL" clId="{50F79E22-13E1-4C4A-8A8F-C553A04D4595}" dt="2022-08-18T09:14:06.408" v="7556"/>
        <pc:sldMkLst>
          <pc:docMk/>
          <pc:sldMk cId="2656351911" sldId="2076138273"/>
        </pc:sldMkLst>
        <pc:spChg chg="del">
          <ac:chgData name="Mojtaba Taslimitehrani" userId="2d319c6a-7427-4d25-8d37-843f6cc58293" providerId="ADAL" clId="{50F79E22-13E1-4C4A-8A8F-C553A04D4595}" dt="2022-08-18T09:13:39.298" v="7549" actId="478"/>
          <ac:spMkLst>
            <pc:docMk/>
            <pc:sldMk cId="2656351911" sldId="2076138273"/>
            <ac:spMk id="3" creationId="{2C0F9665-2401-D542-3558-CA433C17068C}"/>
          </ac:spMkLst>
        </pc:spChg>
        <pc:spChg chg="add del mod">
          <ac:chgData name="Mojtaba Taslimitehrani" userId="2d319c6a-7427-4d25-8d37-843f6cc58293" providerId="ADAL" clId="{50F79E22-13E1-4C4A-8A8F-C553A04D4595}" dt="2022-08-18T09:13:43.125" v="7551" actId="478"/>
          <ac:spMkLst>
            <pc:docMk/>
            <pc:sldMk cId="2656351911" sldId="2076138273"/>
            <ac:spMk id="6" creationId="{E22509EE-E92C-E71A-024D-A76CBD009FAF}"/>
          </ac:spMkLst>
        </pc:spChg>
        <pc:spChg chg="add mod">
          <ac:chgData name="Mojtaba Taslimitehrani" userId="2d319c6a-7427-4d25-8d37-843f6cc58293" providerId="ADAL" clId="{50F79E22-13E1-4C4A-8A8F-C553A04D4595}" dt="2022-08-18T09:14:06.408" v="7556"/>
          <ac:spMkLst>
            <pc:docMk/>
            <pc:sldMk cId="2656351911" sldId="2076138273"/>
            <ac:spMk id="7" creationId="{12A11832-0EDA-17A8-35D0-8D0F3DB13AAC}"/>
          </ac:spMkLst>
        </pc:spChg>
      </pc:sldChg>
      <pc:sldChg chg="addSp delSp modSp add mod">
        <pc:chgData name="Mojtaba Taslimitehrani" userId="2d319c6a-7427-4d25-8d37-843f6cc58293" providerId="ADAL" clId="{50F79E22-13E1-4C4A-8A8F-C553A04D4595}" dt="2022-08-18T09:35:19.010" v="7646" actId="1076"/>
        <pc:sldMkLst>
          <pc:docMk/>
          <pc:sldMk cId="4193514803" sldId="2076138274"/>
        </pc:sldMkLst>
        <pc:spChg chg="del">
          <ac:chgData name="Mojtaba Taslimitehrani" userId="2d319c6a-7427-4d25-8d37-843f6cc58293" providerId="ADAL" clId="{50F79E22-13E1-4C4A-8A8F-C553A04D4595}" dt="2022-08-18T09:17:02.741" v="7569" actId="478"/>
          <ac:spMkLst>
            <pc:docMk/>
            <pc:sldMk cId="4193514803" sldId="2076138274"/>
            <ac:spMk id="3" creationId="{2C0F9665-2401-D542-3558-CA433C17068C}"/>
          </ac:spMkLst>
        </pc:spChg>
        <pc:spChg chg="add del mod">
          <ac:chgData name="Mojtaba Taslimitehrani" userId="2d319c6a-7427-4d25-8d37-843f6cc58293" providerId="ADAL" clId="{50F79E22-13E1-4C4A-8A8F-C553A04D4595}" dt="2022-08-18T09:17:04.569" v="7570" actId="478"/>
          <ac:spMkLst>
            <pc:docMk/>
            <pc:sldMk cId="4193514803" sldId="2076138274"/>
            <ac:spMk id="5" creationId="{85B33E4E-D1AE-5978-4308-9F40583035A2}"/>
          </ac:spMkLst>
        </pc:spChg>
        <pc:spChg chg="add del mod">
          <ac:chgData name="Mojtaba Taslimitehrani" userId="2d319c6a-7427-4d25-8d37-843f6cc58293" providerId="ADAL" clId="{50F79E22-13E1-4C4A-8A8F-C553A04D4595}" dt="2022-08-18T09:17:12.891" v="7574" actId="22"/>
          <ac:spMkLst>
            <pc:docMk/>
            <pc:sldMk cId="4193514803" sldId="2076138274"/>
            <ac:spMk id="8" creationId="{20E454E3-0356-CDE9-2D51-80A72837086F}"/>
          </ac:spMkLst>
        </pc:spChg>
        <pc:spChg chg="add del">
          <ac:chgData name="Mojtaba Taslimitehrani" userId="2d319c6a-7427-4d25-8d37-843f6cc58293" providerId="ADAL" clId="{50F79E22-13E1-4C4A-8A8F-C553A04D4595}" dt="2022-08-18T09:17:16.425" v="7578" actId="22"/>
          <ac:spMkLst>
            <pc:docMk/>
            <pc:sldMk cId="4193514803" sldId="2076138274"/>
            <ac:spMk id="10" creationId="{72E6EA87-1C04-CC0B-1492-5502DA9B3D51}"/>
          </ac:spMkLst>
        </pc:spChg>
        <pc:spChg chg="add del mod">
          <ac:chgData name="Mojtaba Taslimitehrani" userId="2d319c6a-7427-4d25-8d37-843f6cc58293" providerId="ADAL" clId="{50F79E22-13E1-4C4A-8A8F-C553A04D4595}" dt="2022-08-18T09:17:19.608" v="7581" actId="478"/>
          <ac:spMkLst>
            <pc:docMk/>
            <pc:sldMk cId="4193514803" sldId="2076138274"/>
            <ac:spMk id="12" creationId="{2DBC7586-69E0-04D4-2529-C51FF05C3D8A}"/>
          </ac:spMkLst>
        </pc:spChg>
        <pc:spChg chg="add mod">
          <ac:chgData name="Mojtaba Taslimitehrani" userId="2d319c6a-7427-4d25-8d37-843f6cc58293" providerId="ADAL" clId="{50F79E22-13E1-4C4A-8A8F-C553A04D4595}" dt="2022-08-18T09:35:19.010" v="7646" actId="1076"/>
          <ac:spMkLst>
            <pc:docMk/>
            <pc:sldMk cId="4193514803" sldId="2076138274"/>
            <ac:spMk id="13" creationId="{86A96D10-BC10-99BB-8A4C-300CB7C8E0DD}"/>
          </ac:spMkLst>
        </pc:spChg>
      </pc:sldChg>
      <pc:sldChg chg="delSp add del mod">
        <pc:chgData name="Mojtaba Taslimitehrani" userId="2d319c6a-7427-4d25-8d37-843f6cc58293" providerId="ADAL" clId="{50F79E22-13E1-4C4A-8A8F-C553A04D4595}" dt="2022-08-18T09:36:02.560" v="7651" actId="47"/>
        <pc:sldMkLst>
          <pc:docMk/>
          <pc:sldMk cId="2743061060" sldId="2076138275"/>
        </pc:sldMkLst>
        <pc:picChg chg="del">
          <ac:chgData name="Mojtaba Taslimitehrani" userId="2d319c6a-7427-4d25-8d37-843f6cc58293" providerId="ADAL" clId="{50F79E22-13E1-4C4A-8A8F-C553A04D4595}" dt="2022-08-18T09:35:47.556" v="7647" actId="21"/>
          <ac:picMkLst>
            <pc:docMk/>
            <pc:sldMk cId="2743061060" sldId="2076138275"/>
            <ac:picMk id="5" creationId="{D933DCFF-26E9-B399-0EC0-3C84BEBA758C}"/>
          </ac:picMkLst>
        </pc:picChg>
      </pc:sldChg>
      <pc:sldChg chg="add del">
        <pc:chgData name="Mojtaba Taslimitehrani" userId="2d319c6a-7427-4d25-8d37-843f6cc58293" providerId="ADAL" clId="{50F79E22-13E1-4C4A-8A8F-C553A04D4595}" dt="2022-08-18T13:29:00.803" v="9448" actId="47"/>
        <pc:sldMkLst>
          <pc:docMk/>
          <pc:sldMk cId="4108650163" sldId="2076138275"/>
        </pc:sldMkLst>
      </pc:sldChg>
      <pc:sldChg chg="addSp delSp modSp add mod ord modClrScheme chgLayout">
        <pc:chgData name="Mojtaba Taslimitehrani" userId="2d319c6a-7427-4d25-8d37-843f6cc58293" providerId="ADAL" clId="{50F79E22-13E1-4C4A-8A8F-C553A04D4595}" dt="2022-08-18T10:19:22.449" v="7860" actId="14100"/>
        <pc:sldMkLst>
          <pc:docMk/>
          <pc:sldMk cId="2012423382" sldId="2076138276"/>
        </pc:sldMkLst>
        <pc:spChg chg="del mod">
          <ac:chgData name="Mojtaba Taslimitehrani" userId="2d319c6a-7427-4d25-8d37-843f6cc58293" providerId="ADAL" clId="{50F79E22-13E1-4C4A-8A8F-C553A04D4595}" dt="2022-08-18T09:52:44.550" v="7667" actId="478"/>
          <ac:spMkLst>
            <pc:docMk/>
            <pc:sldMk cId="2012423382" sldId="2076138276"/>
            <ac:spMk id="2" creationId="{63D473BC-6AFA-7B2D-951E-BB370E7D479E}"/>
          </ac:spMkLst>
        </pc:spChg>
        <pc:spChg chg="mod">
          <ac:chgData name="Mojtaba Taslimitehrani" userId="2d319c6a-7427-4d25-8d37-843f6cc58293" providerId="ADAL" clId="{50F79E22-13E1-4C4A-8A8F-C553A04D4595}" dt="2022-08-18T09:54:26.567" v="7700" actId="14100"/>
          <ac:spMkLst>
            <pc:docMk/>
            <pc:sldMk cId="2012423382" sldId="2076138276"/>
            <ac:spMk id="6" creationId="{80500385-3488-C867-EB37-90A3736AFF52}"/>
          </ac:spMkLst>
        </pc:spChg>
        <pc:spChg chg="add del mod">
          <ac:chgData name="Mojtaba Taslimitehrani" userId="2d319c6a-7427-4d25-8d37-843f6cc58293" providerId="ADAL" clId="{50F79E22-13E1-4C4A-8A8F-C553A04D4595}" dt="2022-08-18T09:52:39.235" v="7665"/>
          <ac:spMkLst>
            <pc:docMk/>
            <pc:sldMk cId="2012423382" sldId="2076138276"/>
            <ac:spMk id="7" creationId="{6F5DF70C-4B33-4A54-5198-F45F49199FC8}"/>
          </ac:spMkLst>
        </pc:spChg>
        <pc:spChg chg="add del mod">
          <ac:chgData name="Mojtaba Taslimitehrani" userId="2d319c6a-7427-4d25-8d37-843f6cc58293" providerId="ADAL" clId="{50F79E22-13E1-4C4A-8A8F-C553A04D4595}" dt="2022-08-18T09:52:46.810" v="7668" actId="478"/>
          <ac:spMkLst>
            <pc:docMk/>
            <pc:sldMk cId="2012423382" sldId="2076138276"/>
            <ac:spMk id="8" creationId="{3B6810B8-DBA9-0506-FA0C-B8F40F2BBB1F}"/>
          </ac:spMkLst>
        </pc:spChg>
        <pc:spChg chg="add del mod">
          <ac:chgData name="Mojtaba Taslimitehrani" userId="2d319c6a-7427-4d25-8d37-843f6cc58293" providerId="ADAL" clId="{50F79E22-13E1-4C4A-8A8F-C553A04D4595}" dt="2022-08-18T09:53:23.370" v="7673" actId="478"/>
          <ac:spMkLst>
            <pc:docMk/>
            <pc:sldMk cId="2012423382" sldId="2076138276"/>
            <ac:spMk id="9" creationId="{2C1B16B2-A6E8-965D-D12E-FA088D76ED2E}"/>
          </ac:spMkLst>
        </pc:spChg>
        <pc:spChg chg="add mod">
          <ac:chgData name="Mojtaba Taslimitehrani" userId="2d319c6a-7427-4d25-8d37-843f6cc58293" providerId="ADAL" clId="{50F79E22-13E1-4C4A-8A8F-C553A04D4595}" dt="2022-08-18T09:55:42.967" v="7724" actId="6549"/>
          <ac:spMkLst>
            <pc:docMk/>
            <pc:sldMk cId="2012423382" sldId="2076138276"/>
            <ac:spMk id="10" creationId="{C828CDA4-6827-4A74-A441-65019CE37522}"/>
          </ac:spMkLst>
        </pc:spChg>
        <pc:spChg chg="add mod">
          <ac:chgData name="Mojtaba Taslimitehrani" userId="2d319c6a-7427-4d25-8d37-843f6cc58293" providerId="ADAL" clId="{50F79E22-13E1-4C4A-8A8F-C553A04D4595}" dt="2022-08-18T09:58:56.235" v="7745" actId="255"/>
          <ac:spMkLst>
            <pc:docMk/>
            <pc:sldMk cId="2012423382" sldId="2076138276"/>
            <ac:spMk id="21" creationId="{1B8C728C-3D8B-B5D4-C788-5F14E7033D9C}"/>
          </ac:spMkLst>
        </pc:spChg>
        <pc:spChg chg="add mod">
          <ac:chgData name="Mojtaba Taslimitehrani" userId="2d319c6a-7427-4d25-8d37-843f6cc58293" providerId="ADAL" clId="{50F79E22-13E1-4C4A-8A8F-C553A04D4595}" dt="2022-08-18T09:56:52.688" v="7732" actId="1076"/>
          <ac:spMkLst>
            <pc:docMk/>
            <pc:sldMk cId="2012423382" sldId="2076138276"/>
            <ac:spMk id="23" creationId="{CA8B2175-9677-141C-88FA-2E6ACE2539F0}"/>
          </ac:spMkLst>
        </pc:spChg>
        <pc:picChg chg="add del mod">
          <ac:chgData name="Mojtaba Taslimitehrani" userId="2d319c6a-7427-4d25-8d37-843f6cc58293" providerId="ADAL" clId="{50F79E22-13E1-4C4A-8A8F-C553A04D4595}" dt="2022-08-18T09:52:52.217" v="7670" actId="478"/>
          <ac:picMkLst>
            <pc:docMk/>
            <pc:sldMk cId="2012423382" sldId="2076138276"/>
            <ac:picMk id="3" creationId="{9E45B8AE-049D-6FA6-E730-8A714204F223}"/>
          </ac:picMkLst>
        </pc:picChg>
        <pc:picChg chg="del mod ord">
          <ac:chgData name="Mojtaba Taslimitehrani" userId="2d319c6a-7427-4d25-8d37-843f6cc58293" providerId="ADAL" clId="{50F79E22-13E1-4C4A-8A8F-C553A04D4595}" dt="2022-08-18T09:56:13.276" v="7727" actId="478"/>
          <ac:picMkLst>
            <pc:docMk/>
            <pc:sldMk cId="2012423382" sldId="2076138276"/>
            <ac:picMk id="5" creationId="{B02D54AE-2BE2-0040-3C17-86D4921DE48E}"/>
          </ac:picMkLst>
        </pc:picChg>
        <pc:picChg chg="add del mod">
          <ac:chgData name="Mojtaba Taslimitehrani" userId="2d319c6a-7427-4d25-8d37-843f6cc58293" providerId="ADAL" clId="{50F79E22-13E1-4C4A-8A8F-C553A04D4595}" dt="2022-08-18T10:08:00.767" v="7766" actId="478"/>
          <ac:picMkLst>
            <pc:docMk/>
            <pc:sldMk cId="2012423382" sldId="2076138276"/>
            <ac:picMk id="11" creationId="{13C6EACD-E245-BC1B-2D47-18C6810CE299}"/>
          </ac:picMkLst>
        </pc:picChg>
        <pc:picChg chg="add del mod">
          <ac:chgData name="Mojtaba Taslimitehrani" userId="2d319c6a-7427-4d25-8d37-843f6cc58293" providerId="ADAL" clId="{50F79E22-13E1-4C4A-8A8F-C553A04D4595}" dt="2022-08-18T10:08:43.497" v="7775" actId="478"/>
          <ac:picMkLst>
            <pc:docMk/>
            <pc:sldMk cId="2012423382" sldId="2076138276"/>
            <ac:picMk id="12" creationId="{74432CEF-EC6D-2321-73E6-DA044C8CADE8}"/>
          </ac:picMkLst>
        </pc:picChg>
        <pc:picChg chg="add mod">
          <ac:chgData name="Mojtaba Taslimitehrani" userId="2d319c6a-7427-4d25-8d37-843f6cc58293" providerId="ADAL" clId="{50F79E22-13E1-4C4A-8A8F-C553A04D4595}" dt="2022-08-18T09:56:00.305" v="7725" actId="1076"/>
          <ac:picMkLst>
            <pc:docMk/>
            <pc:sldMk cId="2012423382" sldId="2076138276"/>
            <ac:picMk id="13" creationId="{546EAF6F-AD88-4614-95B0-38C36F932EEB}"/>
          </ac:picMkLst>
        </pc:picChg>
        <pc:picChg chg="add del mod">
          <ac:chgData name="Mojtaba Taslimitehrani" userId="2d319c6a-7427-4d25-8d37-843f6cc58293" providerId="ADAL" clId="{50F79E22-13E1-4C4A-8A8F-C553A04D4595}" dt="2022-08-18T10:09:05.226" v="7779" actId="478"/>
          <ac:picMkLst>
            <pc:docMk/>
            <pc:sldMk cId="2012423382" sldId="2076138276"/>
            <ac:picMk id="14" creationId="{294CF9F3-9391-4489-5608-FB565A1A9C57}"/>
          </ac:picMkLst>
        </pc:picChg>
        <pc:picChg chg="add del mod">
          <ac:chgData name="Mojtaba Taslimitehrani" userId="2d319c6a-7427-4d25-8d37-843f6cc58293" providerId="ADAL" clId="{50F79E22-13E1-4C4A-8A8F-C553A04D4595}" dt="2022-08-18T10:17:28.610" v="7850" actId="478"/>
          <ac:picMkLst>
            <pc:docMk/>
            <pc:sldMk cId="2012423382" sldId="2076138276"/>
            <ac:picMk id="15" creationId="{628BC7CA-F19F-BCD4-4E4E-FF41922AB98A}"/>
          </ac:picMkLst>
        </pc:picChg>
        <pc:picChg chg="add del mod">
          <ac:chgData name="Mojtaba Taslimitehrani" userId="2d319c6a-7427-4d25-8d37-843f6cc58293" providerId="ADAL" clId="{50F79E22-13E1-4C4A-8A8F-C553A04D4595}" dt="2022-08-18T10:08:16.859" v="7770" actId="478"/>
          <ac:picMkLst>
            <pc:docMk/>
            <pc:sldMk cId="2012423382" sldId="2076138276"/>
            <ac:picMk id="16" creationId="{E42507D7-A5A2-9A1B-D6F1-D99290B54EF6}"/>
          </ac:picMkLst>
        </pc:picChg>
        <pc:picChg chg="add del mod">
          <ac:chgData name="Mojtaba Taslimitehrani" userId="2d319c6a-7427-4d25-8d37-843f6cc58293" providerId="ADAL" clId="{50F79E22-13E1-4C4A-8A8F-C553A04D4595}" dt="2022-08-18T10:07:43.272" v="7761" actId="478"/>
          <ac:picMkLst>
            <pc:docMk/>
            <pc:sldMk cId="2012423382" sldId="2076138276"/>
            <ac:picMk id="17" creationId="{7DE3BA42-0FDC-1A81-BD3D-6C35D153FD7F}"/>
          </ac:picMkLst>
        </pc:picChg>
        <pc:picChg chg="add del mod">
          <ac:chgData name="Mojtaba Taslimitehrani" userId="2d319c6a-7427-4d25-8d37-843f6cc58293" providerId="ADAL" clId="{50F79E22-13E1-4C4A-8A8F-C553A04D4595}" dt="2022-08-18T10:07:28.330" v="7757" actId="478"/>
          <ac:picMkLst>
            <pc:docMk/>
            <pc:sldMk cId="2012423382" sldId="2076138276"/>
            <ac:picMk id="18" creationId="{1F841480-CE1D-B4FC-2172-3E10CD42B259}"/>
          </ac:picMkLst>
        </pc:picChg>
        <pc:picChg chg="add mod">
          <ac:chgData name="Mojtaba Taslimitehrani" userId="2d319c6a-7427-4d25-8d37-843f6cc58293" providerId="ADAL" clId="{50F79E22-13E1-4C4A-8A8F-C553A04D4595}" dt="2022-08-18T09:56:00.305" v="7725" actId="1076"/>
          <ac:picMkLst>
            <pc:docMk/>
            <pc:sldMk cId="2012423382" sldId="2076138276"/>
            <ac:picMk id="19" creationId="{B00C0ABF-BF26-ACB2-7034-1B72AD739673}"/>
          </ac:picMkLst>
        </pc:picChg>
        <pc:picChg chg="add mod">
          <ac:chgData name="Mojtaba Taslimitehrani" userId="2d319c6a-7427-4d25-8d37-843f6cc58293" providerId="ADAL" clId="{50F79E22-13E1-4C4A-8A8F-C553A04D4595}" dt="2022-08-18T09:56:30.758" v="7730" actId="1076"/>
          <ac:picMkLst>
            <pc:docMk/>
            <pc:sldMk cId="2012423382" sldId="2076138276"/>
            <ac:picMk id="22" creationId="{1EA40405-7E3A-28A1-E3AE-69D423C54ADE}"/>
          </ac:picMkLst>
        </pc:picChg>
        <pc:picChg chg="add mod">
          <ac:chgData name="Mojtaba Taslimitehrani" userId="2d319c6a-7427-4d25-8d37-843f6cc58293" providerId="ADAL" clId="{50F79E22-13E1-4C4A-8A8F-C553A04D4595}" dt="2022-08-18T10:19:13.191" v="7858" actId="1076"/>
          <ac:picMkLst>
            <pc:docMk/>
            <pc:sldMk cId="2012423382" sldId="2076138276"/>
            <ac:picMk id="25" creationId="{2EF8ACD7-0398-2363-C228-4F0BE78747BF}"/>
          </ac:picMkLst>
        </pc:picChg>
        <pc:picChg chg="add mod">
          <ac:chgData name="Mojtaba Taslimitehrani" userId="2d319c6a-7427-4d25-8d37-843f6cc58293" providerId="ADAL" clId="{50F79E22-13E1-4C4A-8A8F-C553A04D4595}" dt="2022-08-18T10:08:58.909" v="7778" actId="14100"/>
          <ac:picMkLst>
            <pc:docMk/>
            <pc:sldMk cId="2012423382" sldId="2076138276"/>
            <ac:picMk id="27" creationId="{630693DB-9D0A-C207-F158-0349F8D30E32}"/>
          </ac:picMkLst>
        </pc:picChg>
        <pc:picChg chg="add mod">
          <ac:chgData name="Mojtaba Taslimitehrani" userId="2d319c6a-7427-4d25-8d37-843f6cc58293" providerId="ADAL" clId="{50F79E22-13E1-4C4A-8A8F-C553A04D4595}" dt="2022-08-18T10:08:13.309" v="7769" actId="1076"/>
          <ac:picMkLst>
            <pc:docMk/>
            <pc:sldMk cId="2012423382" sldId="2076138276"/>
            <ac:picMk id="29" creationId="{9E00AA6B-6403-7240-2D63-E5A588FCEDA6}"/>
          </ac:picMkLst>
        </pc:picChg>
        <pc:picChg chg="add mod">
          <ac:chgData name="Mojtaba Taslimitehrani" userId="2d319c6a-7427-4d25-8d37-843f6cc58293" providerId="ADAL" clId="{50F79E22-13E1-4C4A-8A8F-C553A04D4595}" dt="2022-08-18T10:09:15.742" v="7781" actId="14100"/>
          <ac:picMkLst>
            <pc:docMk/>
            <pc:sldMk cId="2012423382" sldId="2076138276"/>
            <ac:picMk id="31" creationId="{E165A6C8-B7D7-0015-B4A0-7E80C8C21E89}"/>
          </ac:picMkLst>
        </pc:picChg>
        <pc:picChg chg="add mod">
          <ac:chgData name="Mojtaba Taslimitehrani" userId="2d319c6a-7427-4d25-8d37-843f6cc58293" providerId="ADAL" clId="{50F79E22-13E1-4C4A-8A8F-C553A04D4595}" dt="2022-08-18T10:19:22.449" v="7860" actId="14100"/>
          <ac:picMkLst>
            <pc:docMk/>
            <pc:sldMk cId="2012423382" sldId="2076138276"/>
            <ac:picMk id="33" creationId="{F6727FDB-907E-B9D1-CF3D-421760317A0F}"/>
          </ac:picMkLst>
        </pc:picChg>
        <pc:picChg chg="add mod">
          <ac:chgData name="Mojtaba Taslimitehrani" userId="2d319c6a-7427-4d25-8d37-843f6cc58293" providerId="ADAL" clId="{50F79E22-13E1-4C4A-8A8F-C553A04D4595}" dt="2022-08-18T10:07:37.436" v="7760" actId="1076"/>
          <ac:picMkLst>
            <pc:docMk/>
            <pc:sldMk cId="2012423382" sldId="2076138276"/>
            <ac:picMk id="35" creationId="{C40D1882-BDDA-9807-5D3E-355A27C0A479}"/>
          </ac:picMkLst>
        </pc:picChg>
        <pc:picChg chg="add mod">
          <ac:chgData name="Mojtaba Taslimitehrani" userId="2d319c6a-7427-4d25-8d37-843f6cc58293" providerId="ADAL" clId="{50F79E22-13E1-4C4A-8A8F-C553A04D4595}" dt="2022-08-18T10:19:17.469" v="7859" actId="1076"/>
          <ac:picMkLst>
            <pc:docMk/>
            <pc:sldMk cId="2012423382" sldId="2076138276"/>
            <ac:picMk id="37" creationId="{3F315B0A-B535-ED66-95C3-3AFD0D71F7DC}"/>
          </ac:picMkLst>
        </pc:picChg>
      </pc:sldChg>
      <pc:sldChg chg="addSp modSp add mod modClrScheme chgLayout">
        <pc:chgData name="Mojtaba Taslimitehrani" userId="2d319c6a-7427-4d25-8d37-843f6cc58293" providerId="ADAL" clId="{50F79E22-13E1-4C4A-8A8F-C553A04D4595}" dt="2022-08-18T13:35:14.642" v="9484"/>
        <pc:sldMkLst>
          <pc:docMk/>
          <pc:sldMk cId="38884322" sldId="2076138277"/>
        </pc:sldMkLst>
        <pc:spChg chg="mod">
          <ac:chgData name="Mojtaba Taslimitehrani" userId="2d319c6a-7427-4d25-8d37-843f6cc58293" providerId="ADAL" clId="{50F79E22-13E1-4C4A-8A8F-C553A04D4595}" dt="2022-08-18T12:15:13.572" v="8030" actId="5793"/>
          <ac:spMkLst>
            <pc:docMk/>
            <pc:sldMk cId="38884322" sldId="2076138277"/>
            <ac:spMk id="2" creationId="{1066C83F-68C6-3090-4118-DFA0317CC549}"/>
          </ac:spMkLst>
        </pc:spChg>
        <pc:spChg chg="mod">
          <ac:chgData name="Mojtaba Taslimitehrani" userId="2d319c6a-7427-4d25-8d37-843f6cc58293" providerId="ADAL" clId="{50F79E22-13E1-4C4A-8A8F-C553A04D4595}" dt="2022-08-18T12:13:37.213" v="7992" actId="14100"/>
          <ac:spMkLst>
            <pc:docMk/>
            <pc:sldMk cId="38884322" sldId="2076138277"/>
            <ac:spMk id="3" creationId="{38B15C12-8EFC-EE63-F153-7F128A0D5122}"/>
          </ac:spMkLst>
        </pc:spChg>
        <pc:picChg chg="add mod ord">
          <ac:chgData name="Mojtaba Taslimitehrani" userId="2d319c6a-7427-4d25-8d37-843f6cc58293" providerId="ADAL" clId="{50F79E22-13E1-4C4A-8A8F-C553A04D4595}" dt="2022-08-18T12:13:40.502" v="7993" actId="1076"/>
          <ac:picMkLst>
            <pc:docMk/>
            <pc:sldMk cId="38884322" sldId="2076138277"/>
            <ac:picMk id="5" creationId="{3F061477-CA99-1322-CE4C-A5204CD11CC9}"/>
          </ac:picMkLst>
        </pc:picChg>
        <pc:picChg chg="add mod">
          <ac:chgData name="Mojtaba Taslimitehrani" userId="2d319c6a-7427-4d25-8d37-843f6cc58293" providerId="ADAL" clId="{50F79E22-13E1-4C4A-8A8F-C553A04D4595}" dt="2022-08-18T13:35:14.642" v="9484"/>
          <ac:picMkLst>
            <pc:docMk/>
            <pc:sldMk cId="38884322" sldId="2076138277"/>
            <ac:picMk id="6" creationId="{902FDD88-A49F-CC6F-BA65-7A030F2B108D}"/>
          </ac:picMkLst>
        </pc:picChg>
      </pc:sldChg>
      <pc:sldChg chg="modSp add del mod">
        <pc:chgData name="Mojtaba Taslimitehrani" userId="2d319c6a-7427-4d25-8d37-843f6cc58293" providerId="ADAL" clId="{50F79E22-13E1-4C4A-8A8F-C553A04D4595}" dt="2022-08-18T12:15:51.288" v="8034" actId="47"/>
        <pc:sldMkLst>
          <pc:docMk/>
          <pc:sldMk cId="262621568" sldId="2076138278"/>
        </pc:sldMkLst>
        <pc:spChg chg="mod">
          <ac:chgData name="Mojtaba Taslimitehrani" userId="2d319c6a-7427-4d25-8d37-843f6cc58293" providerId="ADAL" clId="{50F79E22-13E1-4C4A-8A8F-C553A04D4595}" dt="2022-08-18T12:15:44.233" v="8032" actId="21"/>
          <ac:spMkLst>
            <pc:docMk/>
            <pc:sldMk cId="262621568" sldId="2076138278"/>
            <ac:spMk id="2" creationId="{1066C83F-68C6-3090-4118-DFA0317CC549}"/>
          </ac:spMkLst>
        </pc:spChg>
        <pc:spChg chg="mod">
          <ac:chgData name="Mojtaba Taslimitehrani" userId="2d319c6a-7427-4d25-8d37-843f6cc58293" providerId="ADAL" clId="{50F79E22-13E1-4C4A-8A8F-C553A04D4595}" dt="2022-08-18T12:01:43.658" v="7952" actId="20577"/>
          <ac:spMkLst>
            <pc:docMk/>
            <pc:sldMk cId="262621568" sldId="2076138278"/>
            <ac:spMk id="3" creationId="{38B15C12-8EFC-EE63-F153-7F128A0D5122}"/>
          </ac:spMkLst>
        </pc:spChg>
      </pc:sldChg>
      <pc:sldChg chg="addSp delSp modSp add mod ord">
        <pc:chgData name="Mojtaba Taslimitehrani" userId="2d319c6a-7427-4d25-8d37-843f6cc58293" providerId="ADAL" clId="{50F79E22-13E1-4C4A-8A8F-C553A04D4595}" dt="2022-08-18T13:34:57.614" v="9478" actId="1076"/>
        <pc:sldMkLst>
          <pc:docMk/>
          <pc:sldMk cId="3270413480" sldId="2076138279"/>
        </pc:sldMkLst>
        <pc:spChg chg="del">
          <ac:chgData name="Mojtaba Taslimitehrani" userId="2d319c6a-7427-4d25-8d37-843f6cc58293" providerId="ADAL" clId="{50F79E22-13E1-4C4A-8A8F-C553A04D4595}" dt="2022-08-18T12:02:19.275" v="7954" actId="478"/>
          <ac:spMkLst>
            <pc:docMk/>
            <pc:sldMk cId="3270413480" sldId="2076138279"/>
            <ac:spMk id="39" creationId="{E45B2B53-DDBC-20E1-5CAD-17F65D55790E}"/>
          </ac:spMkLst>
        </pc:spChg>
        <pc:spChg chg="del">
          <ac:chgData name="Mojtaba Taslimitehrani" userId="2d319c6a-7427-4d25-8d37-843f6cc58293" providerId="ADAL" clId="{50F79E22-13E1-4C4A-8A8F-C553A04D4595}" dt="2022-08-18T12:02:19.275" v="7954" actId="478"/>
          <ac:spMkLst>
            <pc:docMk/>
            <pc:sldMk cId="3270413480" sldId="2076138279"/>
            <ac:spMk id="42" creationId="{E6F97F87-3950-1496-5824-47E233BCBC00}"/>
          </ac:spMkLst>
        </pc:spChg>
        <pc:spChg chg="del">
          <ac:chgData name="Mojtaba Taslimitehrani" userId="2d319c6a-7427-4d25-8d37-843f6cc58293" providerId="ADAL" clId="{50F79E22-13E1-4C4A-8A8F-C553A04D4595}" dt="2022-08-18T12:02:19.275" v="7954" actId="478"/>
          <ac:spMkLst>
            <pc:docMk/>
            <pc:sldMk cId="3270413480" sldId="2076138279"/>
            <ac:spMk id="47" creationId="{8C8FFA4D-63F3-AEF2-0523-C4F9F785F86D}"/>
          </ac:spMkLst>
        </pc:spChg>
        <pc:spChg chg="del">
          <ac:chgData name="Mojtaba Taslimitehrani" userId="2d319c6a-7427-4d25-8d37-843f6cc58293" providerId="ADAL" clId="{50F79E22-13E1-4C4A-8A8F-C553A04D4595}" dt="2022-08-18T12:02:19.275" v="7954" actId="478"/>
          <ac:spMkLst>
            <pc:docMk/>
            <pc:sldMk cId="3270413480" sldId="2076138279"/>
            <ac:spMk id="56" creationId="{68A58D27-56ED-0783-A033-C928054B48FB}"/>
          </ac:spMkLst>
        </pc:spChg>
        <pc:spChg chg="del">
          <ac:chgData name="Mojtaba Taslimitehrani" userId="2d319c6a-7427-4d25-8d37-843f6cc58293" providerId="ADAL" clId="{50F79E22-13E1-4C4A-8A8F-C553A04D4595}" dt="2022-08-18T12:02:19.275" v="7954" actId="478"/>
          <ac:spMkLst>
            <pc:docMk/>
            <pc:sldMk cId="3270413480" sldId="2076138279"/>
            <ac:spMk id="57" creationId="{05086766-07C5-AAC0-7DF7-F7E3FAF8D07B}"/>
          </ac:spMkLst>
        </pc:spChg>
        <pc:spChg chg="del">
          <ac:chgData name="Mojtaba Taslimitehrani" userId="2d319c6a-7427-4d25-8d37-843f6cc58293" providerId="ADAL" clId="{50F79E22-13E1-4C4A-8A8F-C553A04D4595}" dt="2022-08-18T12:02:19.275" v="7954" actId="478"/>
          <ac:spMkLst>
            <pc:docMk/>
            <pc:sldMk cId="3270413480" sldId="2076138279"/>
            <ac:spMk id="61" creationId="{8F1EC3B7-A9D8-A4C1-BDD3-3A9E82910BFD}"/>
          </ac:spMkLst>
        </pc:spChg>
        <pc:spChg chg="del">
          <ac:chgData name="Mojtaba Taslimitehrani" userId="2d319c6a-7427-4d25-8d37-843f6cc58293" providerId="ADAL" clId="{50F79E22-13E1-4C4A-8A8F-C553A04D4595}" dt="2022-08-18T12:02:19.275" v="7954" actId="478"/>
          <ac:spMkLst>
            <pc:docMk/>
            <pc:sldMk cId="3270413480" sldId="2076138279"/>
            <ac:spMk id="65" creationId="{929FAFAC-9CD9-C497-F272-839A610204DC}"/>
          </ac:spMkLst>
        </pc:spChg>
        <pc:spChg chg="del">
          <ac:chgData name="Mojtaba Taslimitehrani" userId="2d319c6a-7427-4d25-8d37-843f6cc58293" providerId="ADAL" clId="{50F79E22-13E1-4C4A-8A8F-C553A04D4595}" dt="2022-08-18T12:02:19.275" v="7954" actId="478"/>
          <ac:spMkLst>
            <pc:docMk/>
            <pc:sldMk cId="3270413480" sldId="2076138279"/>
            <ac:spMk id="69" creationId="{050CF602-5A87-142E-E477-1216D7FA7DB5}"/>
          </ac:spMkLst>
        </pc:spChg>
        <pc:grpChg chg="del">
          <ac:chgData name="Mojtaba Taslimitehrani" userId="2d319c6a-7427-4d25-8d37-843f6cc58293" providerId="ADAL" clId="{50F79E22-13E1-4C4A-8A8F-C553A04D4595}" dt="2022-08-18T12:02:19.275" v="7954" actId="478"/>
          <ac:grpSpMkLst>
            <pc:docMk/>
            <pc:sldMk cId="3270413480" sldId="2076138279"/>
            <ac:grpSpMk id="4" creationId="{2339AF0E-2755-F58A-3A5B-325C97F6011D}"/>
          </ac:grpSpMkLst>
        </pc:grpChg>
        <pc:grpChg chg="del">
          <ac:chgData name="Mojtaba Taslimitehrani" userId="2d319c6a-7427-4d25-8d37-843f6cc58293" providerId="ADAL" clId="{50F79E22-13E1-4C4A-8A8F-C553A04D4595}" dt="2022-08-18T12:02:19.275" v="7954" actId="478"/>
          <ac:grpSpMkLst>
            <pc:docMk/>
            <pc:sldMk cId="3270413480" sldId="2076138279"/>
            <ac:grpSpMk id="52" creationId="{7F345913-83D7-16C7-B19E-9E2E8BAE2B54}"/>
          </ac:grpSpMkLst>
        </pc:grpChg>
        <pc:grpChg chg="del">
          <ac:chgData name="Mojtaba Taslimitehrani" userId="2d319c6a-7427-4d25-8d37-843f6cc58293" providerId="ADAL" clId="{50F79E22-13E1-4C4A-8A8F-C553A04D4595}" dt="2022-08-18T12:02:19.275" v="7954" actId="478"/>
          <ac:grpSpMkLst>
            <pc:docMk/>
            <pc:sldMk cId="3270413480" sldId="2076138279"/>
            <ac:grpSpMk id="53" creationId="{3F0F76D8-8E55-A385-9609-AB635BDD7749}"/>
          </ac:grpSpMkLst>
        </pc:grpChg>
        <pc:grpChg chg="del">
          <ac:chgData name="Mojtaba Taslimitehrani" userId="2d319c6a-7427-4d25-8d37-843f6cc58293" providerId="ADAL" clId="{50F79E22-13E1-4C4A-8A8F-C553A04D4595}" dt="2022-08-18T12:02:19.275" v="7954" actId="478"/>
          <ac:grpSpMkLst>
            <pc:docMk/>
            <pc:sldMk cId="3270413480" sldId="2076138279"/>
            <ac:grpSpMk id="54" creationId="{2227F195-C93F-1B93-30AC-D66A7A01F2CB}"/>
          </ac:grpSpMkLst>
        </pc:grpChg>
        <pc:grpChg chg="del">
          <ac:chgData name="Mojtaba Taslimitehrani" userId="2d319c6a-7427-4d25-8d37-843f6cc58293" providerId="ADAL" clId="{50F79E22-13E1-4C4A-8A8F-C553A04D4595}" dt="2022-08-18T12:02:19.275" v="7954" actId="478"/>
          <ac:grpSpMkLst>
            <pc:docMk/>
            <pc:sldMk cId="3270413480" sldId="2076138279"/>
            <ac:grpSpMk id="55" creationId="{D341BA9C-AAD9-92ED-957C-97A861F487FC}"/>
          </ac:grpSpMkLst>
        </pc:grpChg>
        <pc:grpChg chg="del">
          <ac:chgData name="Mojtaba Taslimitehrani" userId="2d319c6a-7427-4d25-8d37-843f6cc58293" providerId="ADAL" clId="{50F79E22-13E1-4C4A-8A8F-C553A04D4595}" dt="2022-08-18T12:02:19.275" v="7954" actId="478"/>
          <ac:grpSpMkLst>
            <pc:docMk/>
            <pc:sldMk cId="3270413480" sldId="2076138279"/>
            <ac:grpSpMk id="58" creationId="{DA72ABEB-C6F1-8E03-6FB2-FB7818FBD168}"/>
          </ac:grpSpMkLst>
        </pc:grpChg>
        <pc:grpChg chg="del">
          <ac:chgData name="Mojtaba Taslimitehrani" userId="2d319c6a-7427-4d25-8d37-843f6cc58293" providerId="ADAL" clId="{50F79E22-13E1-4C4A-8A8F-C553A04D4595}" dt="2022-08-18T12:02:19.275" v="7954" actId="478"/>
          <ac:grpSpMkLst>
            <pc:docMk/>
            <pc:sldMk cId="3270413480" sldId="2076138279"/>
            <ac:grpSpMk id="62" creationId="{F622737C-3EE6-4612-7301-4C0BB0BC70CF}"/>
          </ac:grpSpMkLst>
        </pc:grpChg>
        <pc:grpChg chg="del">
          <ac:chgData name="Mojtaba Taslimitehrani" userId="2d319c6a-7427-4d25-8d37-843f6cc58293" providerId="ADAL" clId="{50F79E22-13E1-4C4A-8A8F-C553A04D4595}" dt="2022-08-18T12:02:19.275" v="7954" actId="478"/>
          <ac:grpSpMkLst>
            <pc:docMk/>
            <pc:sldMk cId="3270413480" sldId="2076138279"/>
            <ac:grpSpMk id="66" creationId="{2592A4E5-1028-BE32-E38E-4484182D7DD9}"/>
          </ac:grpSpMkLst>
        </pc:grpChg>
        <pc:picChg chg="add mod">
          <ac:chgData name="Mojtaba Taslimitehrani" userId="2d319c6a-7427-4d25-8d37-843f6cc58293" providerId="ADAL" clId="{50F79E22-13E1-4C4A-8A8F-C553A04D4595}" dt="2022-08-18T13:34:57.614" v="9478" actId="1076"/>
          <ac:picMkLst>
            <pc:docMk/>
            <pc:sldMk cId="3270413480" sldId="2076138279"/>
            <ac:picMk id="5" creationId="{4816AE0E-7044-3562-0DCC-11121CC6DC43}"/>
          </ac:picMkLst>
        </pc:picChg>
        <pc:picChg chg="add del mod">
          <ac:chgData name="Mojtaba Taslimitehrani" userId="2d319c6a-7427-4d25-8d37-843f6cc58293" providerId="ADAL" clId="{50F79E22-13E1-4C4A-8A8F-C553A04D4595}" dt="2022-08-18T12:17:31.149" v="8079" actId="478"/>
          <ac:picMkLst>
            <pc:docMk/>
            <pc:sldMk cId="3270413480" sldId="2076138279"/>
            <ac:picMk id="70" creationId="{A59F4364-7992-8E1D-4809-50198BD6B521}"/>
          </ac:picMkLst>
        </pc:picChg>
        <pc:cxnChg chg="del">
          <ac:chgData name="Mojtaba Taslimitehrani" userId="2d319c6a-7427-4d25-8d37-843f6cc58293" providerId="ADAL" clId="{50F79E22-13E1-4C4A-8A8F-C553A04D4595}" dt="2022-08-18T12:02:19.275" v="7954" actId="478"/>
          <ac:cxnSpMkLst>
            <pc:docMk/>
            <pc:sldMk cId="3270413480" sldId="2076138279"/>
            <ac:cxnSpMk id="71" creationId="{2CB6877D-AA00-08BA-CABB-D7E3FB90384B}"/>
          </ac:cxnSpMkLst>
        </pc:cxnChg>
        <pc:cxnChg chg="del">
          <ac:chgData name="Mojtaba Taslimitehrani" userId="2d319c6a-7427-4d25-8d37-843f6cc58293" providerId="ADAL" clId="{50F79E22-13E1-4C4A-8A8F-C553A04D4595}" dt="2022-08-18T12:02:19.275" v="7954" actId="478"/>
          <ac:cxnSpMkLst>
            <pc:docMk/>
            <pc:sldMk cId="3270413480" sldId="2076138279"/>
            <ac:cxnSpMk id="72" creationId="{CD8A485C-E1DA-5EA3-A56C-28D6E4750379}"/>
          </ac:cxnSpMkLst>
        </pc:cxnChg>
        <pc:cxnChg chg="del">
          <ac:chgData name="Mojtaba Taslimitehrani" userId="2d319c6a-7427-4d25-8d37-843f6cc58293" providerId="ADAL" clId="{50F79E22-13E1-4C4A-8A8F-C553A04D4595}" dt="2022-08-18T12:02:19.275" v="7954" actId="478"/>
          <ac:cxnSpMkLst>
            <pc:docMk/>
            <pc:sldMk cId="3270413480" sldId="2076138279"/>
            <ac:cxnSpMk id="73" creationId="{4DBA825A-3E11-658A-9FE8-1A5A6DEC1CBF}"/>
          </ac:cxnSpMkLst>
        </pc:cxnChg>
        <pc:cxnChg chg="del">
          <ac:chgData name="Mojtaba Taslimitehrani" userId="2d319c6a-7427-4d25-8d37-843f6cc58293" providerId="ADAL" clId="{50F79E22-13E1-4C4A-8A8F-C553A04D4595}" dt="2022-08-18T12:02:19.275" v="7954" actId="478"/>
          <ac:cxnSpMkLst>
            <pc:docMk/>
            <pc:sldMk cId="3270413480" sldId="2076138279"/>
            <ac:cxnSpMk id="74" creationId="{1B9903C3-BC55-5323-8C0F-169283C56F9B}"/>
          </ac:cxnSpMkLst>
        </pc:cxnChg>
        <pc:cxnChg chg="del">
          <ac:chgData name="Mojtaba Taslimitehrani" userId="2d319c6a-7427-4d25-8d37-843f6cc58293" providerId="ADAL" clId="{50F79E22-13E1-4C4A-8A8F-C553A04D4595}" dt="2022-08-18T12:02:19.275" v="7954" actId="478"/>
          <ac:cxnSpMkLst>
            <pc:docMk/>
            <pc:sldMk cId="3270413480" sldId="2076138279"/>
            <ac:cxnSpMk id="77" creationId="{6BC8F506-F451-F791-13C2-970D20A55F46}"/>
          </ac:cxnSpMkLst>
        </pc:cxnChg>
        <pc:cxnChg chg="del">
          <ac:chgData name="Mojtaba Taslimitehrani" userId="2d319c6a-7427-4d25-8d37-843f6cc58293" providerId="ADAL" clId="{50F79E22-13E1-4C4A-8A8F-C553A04D4595}" dt="2022-08-18T12:02:19.275" v="7954" actId="478"/>
          <ac:cxnSpMkLst>
            <pc:docMk/>
            <pc:sldMk cId="3270413480" sldId="2076138279"/>
            <ac:cxnSpMk id="79" creationId="{E9CCC807-614E-456B-EB3C-5AD069B38A0C}"/>
          </ac:cxnSpMkLst>
        </pc:cxnChg>
        <pc:cxnChg chg="del">
          <ac:chgData name="Mojtaba Taslimitehrani" userId="2d319c6a-7427-4d25-8d37-843f6cc58293" providerId="ADAL" clId="{50F79E22-13E1-4C4A-8A8F-C553A04D4595}" dt="2022-08-18T12:02:19.275" v="7954" actId="478"/>
          <ac:cxnSpMkLst>
            <pc:docMk/>
            <pc:sldMk cId="3270413480" sldId="2076138279"/>
            <ac:cxnSpMk id="80" creationId="{E6EDE750-99AA-438B-C520-C0D944091996}"/>
          </ac:cxnSpMkLst>
        </pc:cxnChg>
      </pc:sldChg>
      <pc:sldChg chg="addSp delSp modSp add mod">
        <pc:chgData name="Mojtaba Taslimitehrani" userId="2d319c6a-7427-4d25-8d37-843f6cc58293" providerId="ADAL" clId="{50F79E22-13E1-4C4A-8A8F-C553A04D4595}" dt="2022-08-18T13:35:20.412" v="9485"/>
        <pc:sldMkLst>
          <pc:docMk/>
          <pc:sldMk cId="3321286091" sldId="2076138280"/>
        </pc:sldMkLst>
        <pc:spChg chg="mod">
          <ac:chgData name="Mojtaba Taslimitehrani" userId="2d319c6a-7427-4d25-8d37-843f6cc58293" providerId="ADAL" clId="{50F79E22-13E1-4C4A-8A8F-C553A04D4595}" dt="2022-08-18T12:14:58.748" v="8017" actId="20577"/>
          <ac:spMkLst>
            <pc:docMk/>
            <pc:sldMk cId="3321286091" sldId="2076138280"/>
            <ac:spMk id="2" creationId="{1066C83F-68C6-3090-4118-DFA0317CC549}"/>
          </ac:spMkLst>
        </pc:spChg>
        <pc:spChg chg="mod">
          <ac:chgData name="Mojtaba Taslimitehrani" userId="2d319c6a-7427-4d25-8d37-843f6cc58293" providerId="ADAL" clId="{50F79E22-13E1-4C4A-8A8F-C553A04D4595}" dt="2022-08-18T12:14:18.586" v="8011" actId="20577"/>
          <ac:spMkLst>
            <pc:docMk/>
            <pc:sldMk cId="3321286091" sldId="2076138280"/>
            <ac:spMk id="3" creationId="{38B15C12-8EFC-EE63-F153-7F128A0D5122}"/>
          </ac:spMkLst>
        </pc:spChg>
        <pc:picChg chg="del">
          <ac:chgData name="Mojtaba Taslimitehrani" userId="2d319c6a-7427-4d25-8d37-843f6cc58293" providerId="ADAL" clId="{50F79E22-13E1-4C4A-8A8F-C553A04D4595}" dt="2022-08-18T12:14:44.123" v="8012" actId="478"/>
          <ac:picMkLst>
            <pc:docMk/>
            <pc:sldMk cId="3321286091" sldId="2076138280"/>
            <ac:picMk id="5" creationId="{3F061477-CA99-1322-CE4C-A5204CD11CC9}"/>
          </ac:picMkLst>
        </pc:picChg>
        <pc:picChg chg="add mod">
          <ac:chgData name="Mojtaba Taslimitehrani" userId="2d319c6a-7427-4d25-8d37-843f6cc58293" providerId="ADAL" clId="{50F79E22-13E1-4C4A-8A8F-C553A04D4595}" dt="2022-08-18T12:14:54.022" v="8016" actId="1076"/>
          <ac:picMkLst>
            <pc:docMk/>
            <pc:sldMk cId="3321286091" sldId="2076138280"/>
            <ac:picMk id="6" creationId="{DE7F150F-E18A-587C-076F-186E0EEE2545}"/>
          </ac:picMkLst>
        </pc:picChg>
        <pc:picChg chg="add mod">
          <ac:chgData name="Mojtaba Taslimitehrani" userId="2d319c6a-7427-4d25-8d37-843f6cc58293" providerId="ADAL" clId="{50F79E22-13E1-4C4A-8A8F-C553A04D4595}" dt="2022-08-18T13:35:20.412" v="9485"/>
          <ac:picMkLst>
            <pc:docMk/>
            <pc:sldMk cId="3321286091" sldId="2076138280"/>
            <ac:picMk id="7" creationId="{D86895BC-1813-D392-E58D-0AC1508E8FC4}"/>
          </ac:picMkLst>
        </pc:picChg>
      </pc:sldChg>
      <pc:sldChg chg="addSp modSp add mod">
        <pc:chgData name="Mojtaba Taslimitehrani" userId="2d319c6a-7427-4d25-8d37-843f6cc58293" providerId="ADAL" clId="{50F79E22-13E1-4C4A-8A8F-C553A04D4595}" dt="2022-08-18T13:35:22.539" v="9486"/>
        <pc:sldMkLst>
          <pc:docMk/>
          <pc:sldMk cId="3518803252" sldId="2076138281"/>
        </pc:sldMkLst>
        <pc:spChg chg="mod">
          <ac:chgData name="Mojtaba Taslimitehrani" userId="2d319c6a-7427-4d25-8d37-843f6cc58293" providerId="ADAL" clId="{50F79E22-13E1-4C4A-8A8F-C553A04D4595}" dt="2022-08-18T12:15:47.982" v="8033"/>
          <ac:spMkLst>
            <pc:docMk/>
            <pc:sldMk cId="3518803252" sldId="2076138281"/>
            <ac:spMk id="2" creationId="{1066C83F-68C6-3090-4118-DFA0317CC549}"/>
          </ac:spMkLst>
        </pc:spChg>
        <pc:spChg chg="mod">
          <ac:chgData name="Mojtaba Taslimitehrani" userId="2d319c6a-7427-4d25-8d37-843f6cc58293" providerId="ADAL" clId="{50F79E22-13E1-4C4A-8A8F-C553A04D4595}" dt="2022-08-18T12:16:19.429" v="8052" actId="20577"/>
          <ac:spMkLst>
            <pc:docMk/>
            <pc:sldMk cId="3518803252" sldId="2076138281"/>
            <ac:spMk id="3" creationId="{38B15C12-8EFC-EE63-F153-7F128A0D5122}"/>
          </ac:spMkLst>
        </pc:spChg>
        <pc:picChg chg="add mod">
          <ac:chgData name="Mojtaba Taslimitehrani" userId="2d319c6a-7427-4d25-8d37-843f6cc58293" providerId="ADAL" clId="{50F79E22-13E1-4C4A-8A8F-C553A04D4595}" dt="2022-08-18T13:35:22.539" v="9486"/>
          <ac:picMkLst>
            <pc:docMk/>
            <pc:sldMk cId="3518803252" sldId="2076138281"/>
            <ac:picMk id="5" creationId="{D6FF8CFC-AAF2-DF39-C1B3-A0B469CCDD1F}"/>
          </ac:picMkLst>
        </pc:picChg>
      </pc:sldChg>
      <pc:sldChg chg="addSp modSp add mod">
        <pc:chgData name="Mojtaba Taslimitehrani" userId="2d319c6a-7427-4d25-8d37-843f6cc58293" providerId="ADAL" clId="{50F79E22-13E1-4C4A-8A8F-C553A04D4595}" dt="2022-08-18T13:35:24.105" v="9487"/>
        <pc:sldMkLst>
          <pc:docMk/>
          <pc:sldMk cId="1399960781" sldId="2076138282"/>
        </pc:sldMkLst>
        <pc:spChg chg="mod">
          <ac:chgData name="Mojtaba Taslimitehrani" userId="2d319c6a-7427-4d25-8d37-843f6cc58293" providerId="ADAL" clId="{50F79E22-13E1-4C4A-8A8F-C553A04D4595}" dt="2022-08-18T12:16:59.259" v="8066" actId="20577"/>
          <ac:spMkLst>
            <pc:docMk/>
            <pc:sldMk cId="1399960781" sldId="2076138282"/>
            <ac:spMk id="3" creationId="{38B15C12-8EFC-EE63-F153-7F128A0D5122}"/>
          </ac:spMkLst>
        </pc:spChg>
        <pc:picChg chg="add mod">
          <ac:chgData name="Mojtaba Taslimitehrani" userId="2d319c6a-7427-4d25-8d37-843f6cc58293" providerId="ADAL" clId="{50F79E22-13E1-4C4A-8A8F-C553A04D4595}" dt="2022-08-18T13:35:24.105" v="9487"/>
          <ac:picMkLst>
            <pc:docMk/>
            <pc:sldMk cId="1399960781" sldId="2076138282"/>
            <ac:picMk id="5" creationId="{CFCA4B74-4576-1D52-4324-2CE77006F197}"/>
          </ac:picMkLst>
        </pc:picChg>
      </pc:sldChg>
      <pc:sldChg chg="addSp modSp add mod">
        <pc:chgData name="Mojtaba Taslimitehrani" userId="2d319c6a-7427-4d25-8d37-843f6cc58293" providerId="ADAL" clId="{50F79E22-13E1-4C4A-8A8F-C553A04D4595}" dt="2022-08-18T13:35:26.331" v="9488"/>
        <pc:sldMkLst>
          <pc:docMk/>
          <pc:sldMk cId="2849158091" sldId="2076138283"/>
        </pc:sldMkLst>
        <pc:spChg chg="mod">
          <ac:chgData name="Mojtaba Taslimitehrani" userId="2d319c6a-7427-4d25-8d37-843f6cc58293" providerId="ADAL" clId="{50F79E22-13E1-4C4A-8A8F-C553A04D4595}" dt="2022-08-18T12:17:14.532" v="8078" actId="20577"/>
          <ac:spMkLst>
            <pc:docMk/>
            <pc:sldMk cId="2849158091" sldId="2076138283"/>
            <ac:spMk id="3" creationId="{38B15C12-8EFC-EE63-F153-7F128A0D5122}"/>
          </ac:spMkLst>
        </pc:spChg>
        <pc:picChg chg="add mod">
          <ac:chgData name="Mojtaba Taslimitehrani" userId="2d319c6a-7427-4d25-8d37-843f6cc58293" providerId="ADAL" clId="{50F79E22-13E1-4C4A-8A8F-C553A04D4595}" dt="2022-08-18T13:35:26.331" v="9488"/>
          <ac:picMkLst>
            <pc:docMk/>
            <pc:sldMk cId="2849158091" sldId="2076138283"/>
            <ac:picMk id="5" creationId="{6FA5296B-CDDE-C4E6-61F9-806EABE4160D}"/>
          </ac:picMkLst>
        </pc:picChg>
      </pc:sldChg>
      <pc:sldChg chg="addSp delSp modSp add mod">
        <pc:chgData name="Mojtaba Taslimitehrani" userId="2d319c6a-7427-4d25-8d37-843f6cc58293" providerId="ADAL" clId="{50F79E22-13E1-4C4A-8A8F-C553A04D4595}" dt="2022-08-18T13:00:14.267" v="9445" actId="20577"/>
        <pc:sldMkLst>
          <pc:docMk/>
          <pc:sldMk cId="1880583452" sldId="2076138284"/>
        </pc:sldMkLst>
        <pc:spChg chg="mod">
          <ac:chgData name="Mojtaba Taslimitehrani" userId="2d319c6a-7427-4d25-8d37-843f6cc58293" providerId="ADAL" clId="{50F79E22-13E1-4C4A-8A8F-C553A04D4595}" dt="2022-08-18T13:00:14.267" v="9445" actId="20577"/>
          <ac:spMkLst>
            <pc:docMk/>
            <pc:sldMk cId="1880583452" sldId="2076138284"/>
            <ac:spMk id="2" creationId="{1066C83F-68C6-3090-4118-DFA0317CC549}"/>
          </ac:spMkLst>
        </pc:spChg>
        <pc:spChg chg="del">
          <ac:chgData name="Mojtaba Taslimitehrani" userId="2d319c6a-7427-4d25-8d37-843f6cc58293" providerId="ADAL" clId="{50F79E22-13E1-4C4A-8A8F-C553A04D4595}" dt="2022-08-18T12:19:54.356" v="8083" actId="478"/>
          <ac:spMkLst>
            <pc:docMk/>
            <pc:sldMk cId="1880583452" sldId="2076138284"/>
            <ac:spMk id="4" creationId="{78E55C24-561A-3136-0AC6-CD19B6023F9A}"/>
          </ac:spMkLst>
        </pc:spChg>
        <pc:spChg chg="del">
          <ac:chgData name="Mojtaba Taslimitehrani" userId="2d319c6a-7427-4d25-8d37-843f6cc58293" providerId="ADAL" clId="{50F79E22-13E1-4C4A-8A8F-C553A04D4595}" dt="2022-08-18T12:19:54.356" v="8083" actId="478"/>
          <ac:spMkLst>
            <pc:docMk/>
            <pc:sldMk cId="1880583452" sldId="2076138284"/>
            <ac:spMk id="11" creationId="{A6EEC384-BED7-BFA8-194B-F725ABB4B7BA}"/>
          </ac:spMkLst>
        </pc:spChg>
        <pc:spChg chg="del">
          <ac:chgData name="Mojtaba Taslimitehrani" userId="2d319c6a-7427-4d25-8d37-843f6cc58293" providerId="ADAL" clId="{50F79E22-13E1-4C4A-8A8F-C553A04D4595}" dt="2022-08-18T12:19:54.356" v="8083" actId="478"/>
          <ac:spMkLst>
            <pc:docMk/>
            <pc:sldMk cId="1880583452" sldId="2076138284"/>
            <ac:spMk id="15" creationId="{A6157C31-AE9D-5E76-D914-677623671063}"/>
          </ac:spMkLst>
        </pc:spChg>
        <pc:spChg chg="add mod">
          <ac:chgData name="Mojtaba Taslimitehrani" userId="2d319c6a-7427-4d25-8d37-843f6cc58293" providerId="ADAL" clId="{50F79E22-13E1-4C4A-8A8F-C553A04D4595}" dt="2022-08-18T12:53:46.081" v="9209" actId="1076"/>
          <ac:spMkLst>
            <pc:docMk/>
            <pc:sldMk cId="1880583452" sldId="2076138284"/>
            <ac:spMk id="16" creationId="{F2F4AF84-1F6E-0D9C-79F5-EAF5C544CD09}"/>
          </ac:spMkLst>
        </pc:spChg>
        <pc:spChg chg="del">
          <ac:chgData name="Mojtaba Taslimitehrani" userId="2d319c6a-7427-4d25-8d37-843f6cc58293" providerId="ADAL" clId="{50F79E22-13E1-4C4A-8A8F-C553A04D4595}" dt="2022-08-18T12:19:54.356" v="8083" actId="478"/>
          <ac:spMkLst>
            <pc:docMk/>
            <pc:sldMk cId="1880583452" sldId="2076138284"/>
            <ac:spMk id="19" creationId="{0FB2EE94-4D16-7F21-592B-7400300830E9}"/>
          </ac:spMkLst>
        </pc:spChg>
        <pc:spChg chg="add mod">
          <ac:chgData name="Mojtaba Taslimitehrani" userId="2d319c6a-7427-4d25-8d37-843f6cc58293" providerId="ADAL" clId="{50F79E22-13E1-4C4A-8A8F-C553A04D4595}" dt="2022-08-18T12:53:46.081" v="9209" actId="1076"/>
          <ac:spMkLst>
            <pc:docMk/>
            <pc:sldMk cId="1880583452" sldId="2076138284"/>
            <ac:spMk id="26" creationId="{E14C5C79-EFFF-8013-23D2-5775F8C14147}"/>
          </ac:spMkLst>
        </pc:spChg>
        <pc:spChg chg="add mod">
          <ac:chgData name="Mojtaba Taslimitehrani" userId="2d319c6a-7427-4d25-8d37-843f6cc58293" providerId="ADAL" clId="{50F79E22-13E1-4C4A-8A8F-C553A04D4595}" dt="2022-08-18T12:53:46.081" v="9209" actId="1076"/>
          <ac:spMkLst>
            <pc:docMk/>
            <pc:sldMk cId="1880583452" sldId="2076138284"/>
            <ac:spMk id="27" creationId="{A3967E05-9153-1A09-69D2-285A24F3B3BA}"/>
          </ac:spMkLst>
        </pc:spChg>
        <pc:grpChg chg="del">
          <ac:chgData name="Mojtaba Taslimitehrani" userId="2d319c6a-7427-4d25-8d37-843f6cc58293" providerId="ADAL" clId="{50F79E22-13E1-4C4A-8A8F-C553A04D4595}" dt="2022-08-18T12:19:54.356" v="8083" actId="478"/>
          <ac:grpSpMkLst>
            <pc:docMk/>
            <pc:sldMk cId="1880583452" sldId="2076138284"/>
            <ac:grpSpMk id="5" creationId="{31D24483-1805-7FB5-1D79-775E32C92F52}"/>
          </ac:grpSpMkLst>
        </pc:grpChg>
        <pc:grpChg chg="del">
          <ac:chgData name="Mojtaba Taslimitehrani" userId="2d319c6a-7427-4d25-8d37-843f6cc58293" providerId="ADAL" clId="{50F79E22-13E1-4C4A-8A8F-C553A04D4595}" dt="2022-08-18T12:19:54.356" v="8083" actId="478"/>
          <ac:grpSpMkLst>
            <pc:docMk/>
            <pc:sldMk cId="1880583452" sldId="2076138284"/>
            <ac:grpSpMk id="8" creationId="{88AA3994-F496-0F19-CA2C-5B7A89D9E50F}"/>
          </ac:grpSpMkLst>
        </pc:grpChg>
        <pc:grpChg chg="del">
          <ac:chgData name="Mojtaba Taslimitehrani" userId="2d319c6a-7427-4d25-8d37-843f6cc58293" providerId="ADAL" clId="{50F79E22-13E1-4C4A-8A8F-C553A04D4595}" dt="2022-08-18T12:19:54.356" v="8083" actId="478"/>
          <ac:grpSpMkLst>
            <pc:docMk/>
            <pc:sldMk cId="1880583452" sldId="2076138284"/>
            <ac:grpSpMk id="12" creationId="{5470FE57-35F4-53B1-11D3-502D44AF11A0}"/>
          </ac:grpSpMkLst>
        </pc:grpChg>
        <pc:grpChg chg="del">
          <ac:chgData name="Mojtaba Taslimitehrani" userId="2d319c6a-7427-4d25-8d37-843f6cc58293" providerId="ADAL" clId="{50F79E22-13E1-4C4A-8A8F-C553A04D4595}" dt="2022-08-18T12:19:54.356" v="8083" actId="478"/>
          <ac:grpSpMkLst>
            <pc:docMk/>
            <pc:sldMk cId="1880583452" sldId="2076138284"/>
            <ac:grpSpMk id="23" creationId="{470F9F8C-DEEC-CA2A-BA1C-6DECCAD44E07}"/>
          </ac:grpSpMkLst>
        </pc:grpChg>
        <pc:cxnChg chg="add del mod">
          <ac:chgData name="Mojtaba Taslimitehrani" userId="2d319c6a-7427-4d25-8d37-843f6cc58293" providerId="ADAL" clId="{50F79E22-13E1-4C4A-8A8F-C553A04D4595}" dt="2022-08-18T12:30:38.039" v="8510" actId="478"/>
          <ac:cxnSpMkLst>
            <pc:docMk/>
            <pc:sldMk cId="1880583452" sldId="2076138284"/>
            <ac:cxnSpMk id="18" creationId="{ABF37C0B-3A17-C577-1EB8-507F0037EC3B}"/>
          </ac:cxnSpMkLst>
        </pc:cxnChg>
        <pc:cxnChg chg="del">
          <ac:chgData name="Mojtaba Taslimitehrani" userId="2d319c6a-7427-4d25-8d37-843f6cc58293" providerId="ADAL" clId="{50F79E22-13E1-4C4A-8A8F-C553A04D4595}" dt="2022-08-18T12:19:54.356" v="8083" actId="478"/>
          <ac:cxnSpMkLst>
            <pc:docMk/>
            <pc:sldMk cId="1880583452" sldId="2076138284"/>
            <ac:cxnSpMk id="20" creationId="{2EC184F8-BB2C-F1EE-5F65-BB7F3B0256DD}"/>
          </ac:cxnSpMkLst>
        </pc:cxnChg>
        <pc:cxnChg chg="del">
          <ac:chgData name="Mojtaba Taslimitehrani" userId="2d319c6a-7427-4d25-8d37-843f6cc58293" providerId="ADAL" clId="{50F79E22-13E1-4C4A-8A8F-C553A04D4595}" dt="2022-08-18T12:19:54.356" v="8083" actId="478"/>
          <ac:cxnSpMkLst>
            <pc:docMk/>
            <pc:sldMk cId="1880583452" sldId="2076138284"/>
            <ac:cxnSpMk id="21" creationId="{765DD62B-1C5C-5F2A-BF4F-5B1749829D7C}"/>
          </ac:cxnSpMkLst>
        </pc:cxnChg>
        <pc:cxnChg chg="del">
          <ac:chgData name="Mojtaba Taslimitehrani" userId="2d319c6a-7427-4d25-8d37-843f6cc58293" providerId="ADAL" clId="{50F79E22-13E1-4C4A-8A8F-C553A04D4595}" dt="2022-08-18T12:19:54.356" v="8083" actId="478"/>
          <ac:cxnSpMkLst>
            <pc:docMk/>
            <pc:sldMk cId="1880583452" sldId="2076138284"/>
            <ac:cxnSpMk id="22" creationId="{6B68BBA3-13E9-2E94-4042-B1E53676731C}"/>
          </ac:cxnSpMkLst>
        </pc:cxnChg>
      </pc:sldChg>
      <pc:sldChg chg="add">
        <pc:chgData name="Mojtaba Taslimitehrani" userId="2d319c6a-7427-4d25-8d37-843f6cc58293" providerId="ADAL" clId="{50F79E22-13E1-4C4A-8A8F-C553A04D4595}" dt="2022-08-18T13:28:29.480" v="9446"/>
        <pc:sldMkLst>
          <pc:docMk/>
          <pc:sldMk cId="3604930881" sldId="2076138285"/>
        </pc:sldMkLst>
      </pc:sldChg>
      <pc:sldChg chg="add">
        <pc:chgData name="Mojtaba Taslimitehrani" userId="2d319c6a-7427-4d25-8d37-843f6cc58293" providerId="ADAL" clId="{50F79E22-13E1-4C4A-8A8F-C553A04D4595}" dt="2022-08-18T13:28:29.480" v="9446"/>
        <pc:sldMkLst>
          <pc:docMk/>
          <pc:sldMk cId="1814772463" sldId="2076138286"/>
        </pc:sldMkLst>
      </pc:sldChg>
      <pc:sldChg chg="add">
        <pc:chgData name="Mojtaba Taslimitehrani" userId="2d319c6a-7427-4d25-8d37-843f6cc58293" providerId="ADAL" clId="{50F79E22-13E1-4C4A-8A8F-C553A04D4595}" dt="2022-08-18T13:28:29.480" v="9446"/>
        <pc:sldMkLst>
          <pc:docMk/>
          <pc:sldMk cId="368909547" sldId="2076138287"/>
        </pc:sldMkLst>
      </pc:sldChg>
      <pc:sldChg chg="add">
        <pc:chgData name="Mojtaba Taslimitehrani" userId="2d319c6a-7427-4d25-8d37-843f6cc58293" providerId="ADAL" clId="{50F79E22-13E1-4C4A-8A8F-C553A04D4595}" dt="2022-08-18T13:28:29.480" v="9446"/>
        <pc:sldMkLst>
          <pc:docMk/>
          <pc:sldMk cId="40432018" sldId="2076138288"/>
        </pc:sldMkLst>
      </pc:sldChg>
      <pc:sldChg chg="add">
        <pc:chgData name="Mojtaba Taslimitehrani" userId="2d319c6a-7427-4d25-8d37-843f6cc58293" providerId="ADAL" clId="{50F79E22-13E1-4C4A-8A8F-C553A04D4595}" dt="2022-08-18T13:28:29.480" v="9446"/>
        <pc:sldMkLst>
          <pc:docMk/>
          <pc:sldMk cId="2832474540" sldId="2076138289"/>
        </pc:sldMkLst>
      </pc:sldChg>
      <pc:sldChg chg="add">
        <pc:chgData name="Mojtaba Taslimitehrani" userId="2d319c6a-7427-4d25-8d37-843f6cc58293" providerId="ADAL" clId="{50F79E22-13E1-4C4A-8A8F-C553A04D4595}" dt="2022-08-18T13:28:29.480" v="9446"/>
        <pc:sldMkLst>
          <pc:docMk/>
          <pc:sldMk cId="472381670" sldId="2076138290"/>
        </pc:sldMkLst>
      </pc:sldChg>
      <pc:sldChg chg="add">
        <pc:chgData name="Mojtaba Taslimitehrani" userId="2d319c6a-7427-4d25-8d37-843f6cc58293" providerId="ADAL" clId="{50F79E22-13E1-4C4A-8A8F-C553A04D4595}" dt="2022-08-18T13:28:29.480" v="9446"/>
        <pc:sldMkLst>
          <pc:docMk/>
          <pc:sldMk cId="2289496065" sldId="2076138291"/>
        </pc:sldMkLst>
      </pc:sldChg>
      <pc:sldChg chg="add">
        <pc:chgData name="Mojtaba Taslimitehrani" userId="2d319c6a-7427-4d25-8d37-843f6cc58293" providerId="ADAL" clId="{50F79E22-13E1-4C4A-8A8F-C553A04D4595}" dt="2022-08-18T13:28:29.480" v="9446"/>
        <pc:sldMkLst>
          <pc:docMk/>
          <pc:sldMk cId="128522425" sldId="2076138292"/>
        </pc:sldMkLst>
      </pc:sldChg>
      <pc:sldChg chg="add">
        <pc:chgData name="Mojtaba Taslimitehrani" userId="2d319c6a-7427-4d25-8d37-843f6cc58293" providerId="ADAL" clId="{50F79E22-13E1-4C4A-8A8F-C553A04D4595}" dt="2022-08-18T13:28:29.480" v="9446"/>
        <pc:sldMkLst>
          <pc:docMk/>
          <pc:sldMk cId="2484616160" sldId="2076138293"/>
        </pc:sldMkLst>
      </pc:sldChg>
      <pc:sldChg chg="add">
        <pc:chgData name="Mojtaba Taslimitehrani" userId="2d319c6a-7427-4d25-8d37-843f6cc58293" providerId="ADAL" clId="{50F79E22-13E1-4C4A-8A8F-C553A04D4595}" dt="2022-08-18T13:28:29.480" v="9446"/>
        <pc:sldMkLst>
          <pc:docMk/>
          <pc:sldMk cId="560022374" sldId="2076138294"/>
        </pc:sldMkLst>
      </pc:sldChg>
      <pc:sldChg chg="add">
        <pc:chgData name="Mojtaba Taslimitehrani" userId="2d319c6a-7427-4d25-8d37-843f6cc58293" providerId="ADAL" clId="{50F79E22-13E1-4C4A-8A8F-C553A04D4595}" dt="2022-08-18T13:28:29.480" v="9446"/>
        <pc:sldMkLst>
          <pc:docMk/>
          <pc:sldMk cId="2099580729" sldId="2076138295"/>
        </pc:sldMkLst>
      </pc:sldChg>
      <pc:sldChg chg="add">
        <pc:chgData name="Mojtaba Taslimitehrani" userId="2d319c6a-7427-4d25-8d37-843f6cc58293" providerId="ADAL" clId="{50F79E22-13E1-4C4A-8A8F-C553A04D4595}" dt="2022-08-18T13:28:29.480" v="9446"/>
        <pc:sldMkLst>
          <pc:docMk/>
          <pc:sldMk cId="1428694156" sldId="2076138296"/>
        </pc:sldMkLst>
      </pc:sldChg>
      <pc:sldChg chg="addSp delSp modSp add mod ord">
        <pc:chgData name="Mojtaba Taslimitehrani" userId="2d319c6a-7427-4d25-8d37-843f6cc58293" providerId="ADAL" clId="{50F79E22-13E1-4C4A-8A8F-C553A04D4595}" dt="2022-08-18T13:29:39.799" v="9460" actId="478"/>
        <pc:sldMkLst>
          <pc:docMk/>
          <pc:sldMk cId="1993486060" sldId="2076138297"/>
        </pc:sldMkLst>
        <pc:spChg chg="mod">
          <ac:chgData name="Mojtaba Taslimitehrani" userId="2d319c6a-7427-4d25-8d37-843f6cc58293" providerId="ADAL" clId="{50F79E22-13E1-4C4A-8A8F-C553A04D4595}" dt="2022-08-18T13:29:31.158" v="9458" actId="20577"/>
          <ac:spMkLst>
            <pc:docMk/>
            <pc:sldMk cId="1993486060" sldId="2076138297"/>
            <ac:spMk id="2" creationId="{1EDE8BC1-E33E-3047-BAF4-DDCF9296AD62}"/>
          </ac:spMkLst>
        </pc:spChg>
        <pc:spChg chg="del">
          <ac:chgData name="Mojtaba Taslimitehrani" userId="2d319c6a-7427-4d25-8d37-843f6cc58293" providerId="ADAL" clId="{50F79E22-13E1-4C4A-8A8F-C553A04D4595}" dt="2022-08-18T13:29:36.016" v="9459" actId="478"/>
          <ac:spMkLst>
            <pc:docMk/>
            <pc:sldMk cId="1993486060" sldId="2076138297"/>
            <ac:spMk id="3" creationId="{15D534CE-AD25-A743-8C1A-0F56DB508061}"/>
          </ac:spMkLst>
        </pc:spChg>
        <pc:spChg chg="add del mod">
          <ac:chgData name="Mojtaba Taslimitehrani" userId="2d319c6a-7427-4d25-8d37-843f6cc58293" providerId="ADAL" clId="{50F79E22-13E1-4C4A-8A8F-C553A04D4595}" dt="2022-08-18T13:29:39.799" v="9460" actId="478"/>
          <ac:spMkLst>
            <pc:docMk/>
            <pc:sldMk cId="1993486060" sldId="2076138297"/>
            <ac:spMk id="5" creationId="{DDC8870F-30EB-C38A-AE4E-86D230E8E4CD}"/>
          </ac:spMkLst>
        </pc:spChg>
      </pc:sldChg>
    </pc:docChg>
  </pc:docChgLst>
  <pc:docChgLst>
    <pc:chgData name="Sowmya Prakash" userId="eba35ed4-c23e-41cd-9062-384040ef55eb" providerId="ADAL" clId="{BCCEBD6F-1A35-4141-B237-722B42961459}"/>
    <pc:docChg chg="">
      <pc:chgData name="Sowmya Prakash" userId="eba35ed4-c23e-41cd-9062-384040ef55eb" providerId="ADAL" clId="{BCCEBD6F-1A35-4141-B237-722B42961459}" dt="2022-08-03T13:57:56.315" v="0"/>
      <pc:docMkLst>
        <pc:docMk/>
      </pc:docMkLst>
      <pc:sldChg chg="addCm">
        <pc:chgData name="Sowmya Prakash" userId="eba35ed4-c23e-41cd-9062-384040ef55eb" providerId="ADAL" clId="{BCCEBD6F-1A35-4141-B237-722B42961459}" dt="2022-08-03T13:57:56.315" v="0"/>
        <pc:sldMkLst>
          <pc:docMk/>
          <pc:sldMk cId="2567958414" sldId="268"/>
        </pc:sldMkLst>
      </pc:sldChg>
    </pc:docChg>
  </pc:docChgLst>
  <pc:docChgLst>
    <pc:chgData name="Mojtaba Taslimitehrani" userId="2d319c6a-7427-4d25-8d37-843f6cc58293" providerId="ADAL" clId="{6B3AC59E-08EB-4F2C-A5A7-50DC7F46534A}"/>
    <pc:docChg chg="undo redo custSel addSld delSld modSld sldOrd">
      <pc:chgData name="Mojtaba Taslimitehrani" userId="2d319c6a-7427-4d25-8d37-843f6cc58293" providerId="ADAL" clId="{6B3AC59E-08EB-4F2C-A5A7-50DC7F46534A}" dt="2022-08-05T09:11:04.446" v="3199" actId="1076"/>
      <pc:docMkLst>
        <pc:docMk/>
      </pc:docMkLst>
      <pc:sldChg chg="addSp delSp modSp mod modClrScheme delCm modCm chgLayout">
        <pc:chgData name="Mojtaba Taslimitehrani" userId="2d319c6a-7427-4d25-8d37-843f6cc58293" providerId="ADAL" clId="{6B3AC59E-08EB-4F2C-A5A7-50DC7F46534A}" dt="2022-08-05T08:41:10.189" v="2843" actId="20577"/>
        <pc:sldMkLst>
          <pc:docMk/>
          <pc:sldMk cId="3726772459" sldId="257"/>
        </pc:sldMkLst>
        <pc:spChg chg="add del mod ord">
          <ac:chgData name="Mojtaba Taslimitehrani" userId="2d319c6a-7427-4d25-8d37-843f6cc58293" providerId="ADAL" clId="{6B3AC59E-08EB-4F2C-A5A7-50DC7F46534A}" dt="2022-08-03T07:37:47.214" v="1025" actId="478"/>
          <ac:spMkLst>
            <pc:docMk/>
            <pc:sldMk cId="3726772459" sldId="257"/>
            <ac:spMk id="2" creationId="{57D95F4A-67BB-9497-6B91-6F53B2BED01F}"/>
          </ac:spMkLst>
        </pc:spChg>
        <pc:spChg chg="add del mod">
          <ac:chgData name="Mojtaba Taslimitehrani" userId="2d319c6a-7427-4d25-8d37-843f6cc58293" providerId="ADAL" clId="{6B3AC59E-08EB-4F2C-A5A7-50DC7F46534A}" dt="2022-08-05T08:41:10.189" v="2843" actId="20577"/>
          <ac:spMkLst>
            <pc:docMk/>
            <pc:sldMk cId="3726772459" sldId="257"/>
            <ac:spMk id="3" creationId="{DF82A249-BF60-4D22-BFCC-BAB4F8ABFF83}"/>
          </ac:spMkLst>
        </pc:spChg>
        <pc:spChg chg="add del mod ord">
          <ac:chgData name="Mojtaba Taslimitehrani" userId="2d319c6a-7427-4d25-8d37-843f6cc58293" providerId="ADAL" clId="{6B3AC59E-08EB-4F2C-A5A7-50DC7F46534A}" dt="2022-08-03T07:37:35.260" v="1024" actId="478"/>
          <ac:spMkLst>
            <pc:docMk/>
            <pc:sldMk cId="3726772459" sldId="257"/>
            <ac:spMk id="5" creationId="{298523D2-FE72-79DF-EE86-57A011B19B01}"/>
          </ac:spMkLst>
        </pc:spChg>
      </pc:sldChg>
      <pc:sldChg chg="addSp delSp modSp mod modClrScheme chgLayout">
        <pc:chgData name="Mojtaba Taslimitehrani" userId="2d319c6a-7427-4d25-8d37-843f6cc58293" providerId="ADAL" clId="{6B3AC59E-08EB-4F2C-A5A7-50DC7F46534A}" dt="2022-08-05T08:42:26.393" v="2851" actId="20577"/>
        <pc:sldMkLst>
          <pc:docMk/>
          <pc:sldMk cId="366134235" sldId="259"/>
        </pc:sldMkLst>
        <pc:spChg chg="add del mod ord">
          <ac:chgData name="Mojtaba Taslimitehrani" userId="2d319c6a-7427-4d25-8d37-843f6cc58293" providerId="ADAL" clId="{6B3AC59E-08EB-4F2C-A5A7-50DC7F46534A}" dt="2022-08-03T07:38:09.820" v="1026" actId="478"/>
          <ac:spMkLst>
            <pc:docMk/>
            <pc:sldMk cId="366134235" sldId="259"/>
            <ac:spMk id="2" creationId="{E5778BD8-EC0B-0019-5947-E895BE9F4694}"/>
          </ac:spMkLst>
        </pc:spChg>
        <pc:spChg chg="mod">
          <ac:chgData name="Mojtaba Taslimitehrani" userId="2d319c6a-7427-4d25-8d37-843f6cc58293" providerId="ADAL" clId="{6B3AC59E-08EB-4F2C-A5A7-50DC7F46534A}" dt="2022-08-05T08:42:26.393" v="2851" actId="20577"/>
          <ac:spMkLst>
            <pc:docMk/>
            <pc:sldMk cId="366134235" sldId="259"/>
            <ac:spMk id="4" creationId="{3BE2B9B4-3B3B-4D66-BAA1-87D9E42FF5E0}"/>
          </ac:spMkLst>
        </pc:spChg>
        <pc:spChg chg="add del mod ord">
          <ac:chgData name="Mojtaba Taslimitehrani" userId="2d319c6a-7427-4d25-8d37-843f6cc58293" providerId="ADAL" clId="{6B3AC59E-08EB-4F2C-A5A7-50DC7F46534A}" dt="2022-08-03T07:38:25.787" v="1027" actId="478"/>
          <ac:spMkLst>
            <pc:docMk/>
            <pc:sldMk cId="366134235" sldId="259"/>
            <ac:spMk id="5" creationId="{9AD32703-3BA8-0DD0-A607-32818D233AE9}"/>
          </ac:spMkLst>
        </pc:spChg>
        <pc:spChg chg="mod">
          <ac:chgData name="Mojtaba Taslimitehrani" userId="2d319c6a-7427-4d25-8d37-843f6cc58293" providerId="ADAL" clId="{6B3AC59E-08EB-4F2C-A5A7-50DC7F46534A}" dt="2022-08-05T08:42:12.298" v="2850" actId="20577"/>
          <ac:spMkLst>
            <pc:docMk/>
            <pc:sldMk cId="366134235" sldId="259"/>
            <ac:spMk id="8" creationId="{29D85E86-018B-499F-8B26-78C923BEFB87}"/>
          </ac:spMkLst>
        </pc:spChg>
        <pc:spChg chg="mod">
          <ac:chgData name="Mojtaba Taslimitehrani" userId="2d319c6a-7427-4d25-8d37-843f6cc58293" providerId="ADAL" clId="{6B3AC59E-08EB-4F2C-A5A7-50DC7F46534A}" dt="2022-08-05T08:41:57.171" v="2847" actId="20577"/>
          <ac:spMkLst>
            <pc:docMk/>
            <pc:sldMk cId="366134235" sldId="259"/>
            <ac:spMk id="9" creationId="{7FBBC6EC-EE78-437A-B900-10454B068870}"/>
          </ac:spMkLst>
        </pc:spChg>
      </pc:sldChg>
      <pc:sldChg chg="addSp delSp modSp mod modClrScheme chgLayout">
        <pc:chgData name="Mojtaba Taslimitehrani" userId="2d319c6a-7427-4d25-8d37-843f6cc58293" providerId="ADAL" clId="{6B3AC59E-08EB-4F2C-A5A7-50DC7F46534A}" dt="2022-08-03T07:40:54.725" v="1029" actId="478"/>
        <pc:sldMkLst>
          <pc:docMk/>
          <pc:sldMk cId="3548656531" sldId="260"/>
        </pc:sldMkLst>
        <pc:spChg chg="add del mod ord">
          <ac:chgData name="Mojtaba Taslimitehrani" userId="2d319c6a-7427-4d25-8d37-843f6cc58293" providerId="ADAL" clId="{6B3AC59E-08EB-4F2C-A5A7-50DC7F46534A}" dt="2022-08-03T07:40:44.871" v="1028" actId="478"/>
          <ac:spMkLst>
            <pc:docMk/>
            <pc:sldMk cId="3548656531" sldId="260"/>
            <ac:spMk id="2" creationId="{9261BC87-0F00-5E7F-790C-89A80BB82BFF}"/>
          </ac:spMkLst>
        </pc:spChg>
        <pc:spChg chg="add del mod ord">
          <ac:chgData name="Mojtaba Taslimitehrani" userId="2d319c6a-7427-4d25-8d37-843f6cc58293" providerId="ADAL" clId="{6B3AC59E-08EB-4F2C-A5A7-50DC7F46534A}" dt="2022-08-03T07:40:54.725" v="1029" actId="478"/>
          <ac:spMkLst>
            <pc:docMk/>
            <pc:sldMk cId="3548656531" sldId="260"/>
            <ac:spMk id="6" creationId="{93F84A46-F4EB-A328-FE9C-73F451C4FEDE}"/>
          </ac:spMkLst>
        </pc:spChg>
        <pc:picChg chg="mod">
          <ac:chgData name="Mojtaba Taslimitehrani" userId="2d319c6a-7427-4d25-8d37-843f6cc58293" providerId="ADAL" clId="{6B3AC59E-08EB-4F2C-A5A7-50DC7F46534A}" dt="2022-08-02T15:33:28.533" v="996" actId="1076"/>
          <ac:picMkLst>
            <pc:docMk/>
            <pc:sldMk cId="3548656531" sldId="260"/>
            <ac:picMk id="9" creationId="{F963EE5D-9D63-A513-653D-6D47C3E4E4DB}"/>
          </ac:picMkLst>
        </pc:picChg>
      </pc:sldChg>
      <pc:sldChg chg="addSp delSp modSp mod modClrScheme chgLayout">
        <pc:chgData name="Mojtaba Taslimitehrani" userId="2d319c6a-7427-4d25-8d37-843f6cc58293" providerId="ADAL" clId="{6B3AC59E-08EB-4F2C-A5A7-50DC7F46534A}" dt="2022-08-05T07:59:55.787" v="2781" actId="478"/>
        <pc:sldMkLst>
          <pc:docMk/>
          <pc:sldMk cId="429347291" sldId="261"/>
        </pc:sldMkLst>
        <pc:spChg chg="add del mod ord">
          <ac:chgData name="Mojtaba Taslimitehrani" userId="2d319c6a-7427-4d25-8d37-843f6cc58293" providerId="ADAL" clId="{6B3AC59E-08EB-4F2C-A5A7-50DC7F46534A}" dt="2022-08-03T08:38:50.736" v="1255" actId="478"/>
          <ac:spMkLst>
            <pc:docMk/>
            <pc:sldMk cId="429347291" sldId="261"/>
            <ac:spMk id="2" creationId="{BE2739A0-021B-4F64-8525-5438F965F473}"/>
          </ac:spMkLst>
        </pc:spChg>
        <pc:spChg chg="mod">
          <ac:chgData name="Mojtaba Taslimitehrani" userId="2d319c6a-7427-4d25-8d37-843f6cc58293" providerId="ADAL" clId="{6B3AC59E-08EB-4F2C-A5A7-50DC7F46534A}" dt="2022-08-03T13:21:12.663" v="1798" actId="20577"/>
          <ac:spMkLst>
            <pc:docMk/>
            <pc:sldMk cId="429347291" sldId="261"/>
            <ac:spMk id="3" creationId="{DF82A249-BF60-4D22-BFCC-BAB4F8ABFF83}"/>
          </ac:spMkLst>
        </pc:spChg>
        <pc:spChg chg="del">
          <ac:chgData name="Mojtaba Taslimitehrani" userId="2d319c6a-7427-4d25-8d37-843f6cc58293" providerId="ADAL" clId="{6B3AC59E-08EB-4F2C-A5A7-50DC7F46534A}" dt="2022-08-03T13:06:06.164" v="1759" actId="478"/>
          <ac:spMkLst>
            <pc:docMk/>
            <pc:sldMk cId="429347291" sldId="261"/>
            <ac:spMk id="4" creationId="{3BE2B9B4-3B3B-4D66-BAA1-87D9E42FF5E0}"/>
          </ac:spMkLst>
        </pc:spChg>
        <pc:spChg chg="del">
          <ac:chgData name="Mojtaba Taslimitehrani" userId="2d319c6a-7427-4d25-8d37-843f6cc58293" providerId="ADAL" clId="{6B3AC59E-08EB-4F2C-A5A7-50DC7F46534A}" dt="2022-08-03T13:04:28.411" v="1753" actId="478"/>
          <ac:spMkLst>
            <pc:docMk/>
            <pc:sldMk cId="429347291" sldId="261"/>
            <ac:spMk id="6" creationId="{E7746EF0-FAAD-4A5E-BC65-6D5F5ABC441D}"/>
          </ac:spMkLst>
        </pc:spChg>
        <pc:spChg chg="add del mod ord">
          <ac:chgData name="Mojtaba Taslimitehrani" userId="2d319c6a-7427-4d25-8d37-843f6cc58293" providerId="ADAL" clId="{6B3AC59E-08EB-4F2C-A5A7-50DC7F46534A}" dt="2022-08-03T08:38:52.487" v="1256" actId="478"/>
          <ac:spMkLst>
            <pc:docMk/>
            <pc:sldMk cId="429347291" sldId="261"/>
            <ac:spMk id="7" creationId="{C97AF287-9E65-BCEA-487F-AB362984D6F9}"/>
          </ac:spMkLst>
        </pc:spChg>
        <pc:spChg chg="mod">
          <ac:chgData name="Mojtaba Taslimitehrani" userId="2d319c6a-7427-4d25-8d37-843f6cc58293" providerId="ADAL" clId="{6B3AC59E-08EB-4F2C-A5A7-50DC7F46534A}" dt="2022-08-03T13:09:06.617" v="1770" actId="1076"/>
          <ac:spMkLst>
            <pc:docMk/>
            <pc:sldMk cId="429347291" sldId="261"/>
            <ac:spMk id="11" creationId="{2ED5B6E4-8C34-4EEE-B480-55460AF6D402}"/>
          </ac:spMkLst>
        </pc:spChg>
        <pc:spChg chg="add del mod">
          <ac:chgData name="Mojtaba Taslimitehrani" userId="2d319c6a-7427-4d25-8d37-843f6cc58293" providerId="ADAL" clId="{6B3AC59E-08EB-4F2C-A5A7-50DC7F46534A}" dt="2022-08-05T07:59:54.095" v="2780" actId="478"/>
          <ac:spMkLst>
            <pc:docMk/>
            <pc:sldMk cId="429347291" sldId="261"/>
            <ac:spMk id="12" creationId="{C9D49084-4DFE-6236-1664-82F43BE278B7}"/>
          </ac:spMkLst>
        </pc:spChg>
        <pc:picChg chg="del">
          <ac:chgData name="Mojtaba Taslimitehrani" userId="2d319c6a-7427-4d25-8d37-843f6cc58293" providerId="ADAL" clId="{6B3AC59E-08EB-4F2C-A5A7-50DC7F46534A}" dt="2022-08-03T13:04:18.177" v="1749" actId="478"/>
          <ac:picMkLst>
            <pc:docMk/>
            <pc:sldMk cId="429347291" sldId="261"/>
            <ac:picMk id="5" creationId="{A5E6556E-5111-4B43-8614-4AB5E4BDF4EA}"/>
          </ac:picMkLst>
        </pc:picChg>
        <pc:picChg chg="mod">
          <ac:chgData name="Mojtaba Taslimitehrani" userId="2d319c6a-7427-4d25-8d37-843f6cc58293" providerId="ADAL" clId="{6B3AC59E-08EB-4F2C-A5A7-50DC7F46534A}" dt="2022-08-03T13:08:44.962" v="1766" actId="14100"/>
          <ac:picMkLst>
            <pc:docMk/>
            <pc:sldMk cId="429347291" sldId="261"/>
            <ac:picMk id="10" creationId="{18F55400-3411-4227-B199-06B472D7AA00}"/>
          </ac:picMkLst>
        </pc:picChg>
        <pc:cxnChg chg="add del">
          <ac:chgData name="Mojtaba Taslimitehrani" userId="2d319c6a-7427-4d25-8d37-843f6cc58293" providerId="ADAL" clId="{6B3AC59E-08EB-4F2C-A5A7-50DC7F46534A}" dt="2022-08-05T07:59:55.787" v="2781" actId="478"/>
          <ac:cxnSpMkLst>
            <pc:docMk/>
            <pc:sldMk cId="429347291" sldId="261"/>
            <ac:cxnSpMk id="9" creationId="{6EAD8F9A-36F1-7FF3-A0A5-7867E1266F83}"/>
          </ac:cxnSpMkLst>
        </pc:cxnChg>
      </pc:sldChg>
      <pc:sldChg chg="addSp delSp modSp mod modClrScheme delCm chgLayout">
        <pc:chgData name="Mojtaba Taslimitehrani" userId="2d319c6a-7427-4d25-8d37-843f6cc58293" providerId="ADAL" clId="{6B3AC59E-08EB-4F2C-A5A7-50DC7F46534A}" dt="2022-08-05T08:43:34.601" v="2853" actId="1076"/>
        <pc:sldMkLst>
          <pc:docMk/>
          <pc:sldMk cId="61884636" sldId="262"/>
        </pc:sldMkLst>
        <pc:spChg chg="mod">
          <ac:chgData name="Mojtaba Taslimitehrani" userId="2d319c6a-7427-4d25-8d37-843f6cc58293" providerId="ADAL" clId="{6B3AC59E-08EB-4F2C-A5A7-50DC7F46534A}" dt="2022-08-03T08:37:36.616" v="1246" actId="1076"/>
          <ac:spMkLst>
            <pc:docMk/>
            <pc:sldMk cId="61884636" sldId="262"/>
            <ac:spMk id="2" creationId="{2462F33C-69C5-429C-B446-AA9EB7B64F5B}"/>
          </ac:spMkLst>
        </pc:spChg>
        <pc:spChg chg="mod">
          <ac:chgData name="Mojtaba Taslimitehrani" userId="2d319c6a-7427-4d25-8d37-843f6cc58293" providerId="ADAL" clId="{6B3AC59E-08EB-4F2C-A5A7-50DC7F46534A}" dt="2022-08-05T08:43:34.601" v="2853" actId="1076"/>
          <ac:spMkLst>
            <pc:docMk/>
            <pc:sldMk cId="61884636" sldId="262"/>
            <ac:spMk id="4" creationId="{3BE2B9B4-3B3B-4D66-BAA1-87D9E42FF5E0}"/>
          </ac:spMkLst>
        </pc:spChg>
        <pc:spChg chg="mod">
          <ac:chgData name="Mojtaba Taslimitehrani" userId="2d319c6a-7427-4d25-8d37-843f6cc58293" providerId="ADAL" clId="{6B3AC59E-08EB-4F2C-A5A7-50DC7F46534A}" dt="2022-08-03T08:37:36.616" v="1246" actId="1076"/>
          <ac:spMkLst>
            <pc:docMk/>
            <pc:sldMk cId="61884636" sldId="262"/>
            <ac:spMk id="8" creationId="{CDB1EED4-5842-4AEC-8FF1-6AA557176845}"/>
          </ac:spMkLst>
        </pc:spChg>
        <pc:spChg chg="del mod">
          <ac:chgData name="Mojtaba Taslimitehrani" userId="2d319c6a-7427-4d25-8d37-843f6cc58293" providerId="ADAL" clId="{6B3AC59E-08EB-4F2C-A5A7-50DC7F46534A}" dt="2022-08-03T08:37:21.195" v="1245" actId="478"/>
          <ac:spMkLst>
            <pc:docMk/>
            <pc:sldMk cId="61884636" sldId="262"/>
            <ac:spMk id="14" creationId="{8F7C36F8-94BD-4124-9AA8-6BB5729C437B}"/>
          </ac:spMkLst>
        </pc:spChg>
        <pc:spChg chg="add del mod ord">
          <ac:chgData name="Mojtaba Taslimitehrani" userId="2d319c6a-7427-4d25-8d37-843f6cc58293" providerId="ADAL" clId="{6B3AC59E-08EB-4F2C-A5A7-50DC7F46534A}" dt="2022-08-03T08:21:54.111" v="1117" actId="478"/>
          <ac:spMkLst>
            <pc:docMk/>
            <pc:sldMk cId="61884636" sldId="262"/>
            <ac:spMk id="15" creationId="{55618052-A169-30A5-B014-FAB02690473C}"/>
          </ac:spMkLst>
        </pc:spChg>
        <pc:spChg chg="add del mod ord">
          <ac:chgData name="Mojtaba Taslimitehrani" userId="2d319c6a-7427-4d25-8d37-843f6cc58293" providerId="ADAL" clId="{6B3AC59E-08EB-4F2C-A5A7-50DC7F46534A}" dt="2022-08-03T08:21:56.836" v="1118" actId="478"/>
          <ac:spMkLst>
            <pc:docMk/>
            <pc:sldMk cId="61884636" sldId="262"/>
            <ac:spMk id="16" creationId="{CB861CD6-8800-2D21-DB52-856254931165}"/>
          </ac:spMkLst>
        </pc:spChg>
        <pc:spChg chg="add mod">
          <ac:chgData name="Mojtaba Taslimitehrani" userId="2d319c6a-7427-4d25-8d37-843f6cc58293" providerId="ADAL" clId="{6B3AC59E-08EB-4F2C-A5A7-50DC7F46534A}" dt="2022-08-03T08:42:33.565" v="1275" actId="113"/>
          <ac:spMkLst>
            <pc:docMk/>
            <pc:sldMk cId="61884636" sldId="262"/>
            <ac:spMk id="19" creationId="{195F4D50-6993-DDD9-1F6D-564CD8122CB4}"/>
          </ac:spMkLst>
        </pc:spChg>
        <pc:picChg chg="add del mod">
          <ac:chgData name="Mojtaba Taslimitehrani" userId="2d319c6a-7427-4d25-8d37-843f6cc58293" providerId="ADAL" clId="{6B3AC59E-08EB-4F2C-A5A7-50DC7F46534A}" dt="2022-08-03T08:37:14.470" v="1244" actId="478"/>
          <ac:picMkLst>
            <pc:docMk/>
            <pc:sldMk cId="61884636" sldId="262"/>
            <ac:picMk id="17" creationId="{E0FC8CFF-3EA9-1700-65D6-76BEFC83AC72}"/>
          </ac:picMkLst>
        </pc:picChg>
      </pc:sldChg>
      <pc:sldChg chg="addSp delSp modSp mod modClrScheme chgLayout">
        <pc:chgData name="Mojtaba Taslimitehrani" userId="2d319c6a-7427-4d25-8d37-843f6cc58293" providerId="ADAL" clId="{6B3AC59E-08EB-4F2C-A5A7-50DC7F46534A}" dt="2022-08-03T08:34:37.815" v="1232" actId="478"/>
        <pc:sldMkLst>
          <pc:docMk/>
          <pc:sldMk cId="1520814114" sldId="263"/>
        </pc:sldMkLst>
        <pc:spChg chg="add del mod ord">
          <ac:chgData name="Mojtaba Taslimitehrani" userId="2d319c6a-7427-4d25-8d37-843f6cc58293" providerId="ADAL" clId="{6B3AC59E-08EB-4F2C-A5A7-50DC7F46534A}" dt="2022-08-03T08:34:27.400" v="1231" actId="478"/>
          <ac:spMkLst>
            <pc:docMk/>
            <pc:sldMk cId="1520814114" sldId="263"/>
            <ac:spMk id="2" creationId="{2DDD7FC0-3E63-A58B-5451-0971863E5686}"/>
          </ac:spMkLst>
        </pc:spChg>
        <pc:spChg chg="add del mod ord">
          <ac:chgData name="Mojtaba Taslimitehrani" userId="2d319c6a-7427-4d25-8d37-843f6cc58293" providerId="ADAL" clId="{6B3AC59E-08EB-4F2C-A5A7-50DC7F46534A}" dt="2022-08-03T08:34:37.815" v="1232" actId="478"/>
          <ac:spMkLst>
            <pc:docMk/>
            <pc:sldMk cId="1520814114" sldId="263"/>
            <ac:spMk id="3" creationId="{2A7C6CEC-799A-776C-C05D-F35F871489F0}"/>
          </ac:spMkLst>
        </pc:spChg>
      </pc:sldChg>
      <pc:sldChg chg="addSp delSp modSp mod modClrScheme chgLayout">
        <pc:chgData name="Mojtaba Taslimitehrani" userId="2d319c6a-7427-4d25-8d37-843f6cc58293" providerId="ADAL" clId="{6B3AC59E-08EB-4F2C-A5A7-50DC7F46534A}" dt="2022-08-03T13:38:16.551" v="1901" actId="20577"/>
        <pc:sldMkLst>
          <pc:docMk/>
          <pc:sldMk cId="3001982795" sldId="264"/>
        </pc:sldMkLst>
        <pc:spChg chg="add del mod ord">
          <ac:chgData name="Mojtaba Taslimitehrani" userId="2d319c6a-7427-4d25-8d37-843f6cc58293" providerId="ADAL" clId="{6B3AC59E-08EB-4F2C-A5A7-50DC7F46534A}" dt="2022-08-03T13:29:15.460" v="1833" actId="478"/>
          <ac:spMkLst>
            <pc:docMk/>
            <pc:sldMk cId="3001982795" sldId="264"/>
            <ac:spMk id="2" creationId="{5E27DE20-CC9E-5880-2C50-68683A7EB728}"/>
          </ac:spMkLst>
        </pc:spChg>
        <pc:spChg chg="add del mod ord">
          <ac:chgData name="Mojtaba Taslimitehrani" userId="2d319c6a-7427-4d25-8d37-843f6cc58293" providerId="ADAL" clId="{6B3AC59E-08EB-4F2C-A5A7-50DC7F46534A}" dt="2022-08-03T13:29:22.890" v="1834" actId="478"/>
          <ac:spMkLst>
            <pc:docMk/>
            <pc:sldMk cId="3001982795" sldId="264"/>
            <ac:spMk id="3" creationId="{0BAE4333-B09F-D0A0-2835-FABEEC4D75C4}"/>
          </ac:spMkLst>
        </pc:spChg>
        <pc:spChg chg="mod">
          <ac:chgData name="Mojtaba Taslimitehrani" userId="2d319c6a-7427-4d25-8d37-843f6cc58293" providerId="ADAL" clId="{6B3AC59E-08EB-4F2C-A5A7-50DC7F46534A}" dt="2022-08-03T13:38:16.551" v="1901" actId="20577"/>
          <ac:spMkLst>
            <pc:docMk/>
            <pc:sldMk cId="3001982795" sldId="264"/>
            <ac:spMk id="4" creationId="{3BE2B9B4-3B3B-4D66-BAA1-87D9E42FF5E0}"/>
          </ac:spMkLst>
        </pc:spChg>
      </pc:sldChg>
      <pc:sldChg chg="addSp delSp modSp mod modClrScheme chgLayout">
        <pc:chgData name="Mojtaba Taslimitehrani" userId="2d319c6a-7427-4d25-8d37-843f6cc58293" providerId="ADAL" clId="{6B3AC59E-08EB-4F2C-A5A7-50DC7F46534A}" dt="2022-08-04T15:39:41.137" v="2502" actId="14100"/>
        <pc:sldMkLst>
          <pc:docMk/>
          <pc:sldMk cId="752902870" sldId="265"/>
        </pc:sldMkLst>
        <pc:spChg chg="add del mod ord">
          <ac:chgData name="Mojtaba Taslimitehrani" userId="2d319c6a-7427-4d25-8d37-843f6cc58293" providerId="ADAL" clId="{6B3AC59E-08EB-4F2C-A5A7-50DC7F46534A}" dt="2022-08-03T08:07:39.502" v="1030" actId="478"/>
          <ac:spMkLst>
            <pc:docMk/>
            <pc:sldMk cId="752902870" sldId="265"/>
            <ac:spMk id="2" creationId="{70BB6127-91DC-6A2D-E3AC-ACF0D0046920}"/>
          </ac:spMkLst>
        </pc:spChg>
        <pc:spChg chg="mod">
          <ac:chgData name="Mojtaba Taslimitehrani" userId="2d319c6a-7427-4d25-8d37-843f6cc58293" providerId="ADAL" clId="{6B3AC59E-08EB-4F2C-A5A7-50DC7F46534A}" dt="2022-08-03T08:20:55.278" v="1112" actId="113"/>
          <ac:spMkLst>
            <pc:docMk/>
            <pc:sldMk cId="752902870" sldId="265"/>
            <ac:spMk id="3" creationId="{5D352A85-C1F9-4D36-B870-86D143F45685}"/>
          </ac:spMkLst>
        </pc:spChg>
        <pc:spChg chg="mod">
          <ac:chgData name="Mojtaba Taslimitehrani" userId="2d319c6a-7427-4d25-8d37-843f6cc58293" providerId="ADAL" clId="{6B3AC59E-08EB-4F2C-A5A7-50DC7F46534A}" dt="2022-08-03T08:17:16.062" v="1086" actId="5793"/>
          <ac:spMkLst>
            <pc:docMk/>
            <pc:sldMk cId="752902870" sldId="265"/>
            <ac:spMk id="4" creationId="{3BE2B9B4-3B3B-4D66-BAA1-87D9E42FF5E0}"/>
          </ac:spMkLst>
        </pc:spChg>
        <pc:spChg chg="add del mod ord">
          <ac:chgData name="Mojtaba Taslimitehrani" userId="2d319c6a-7427-4d25-8d37-843f6cc58293" providerId="ADAL" clId="{6B3AC59E-08EB-4F2C-A5A7-50DC7F46534A}" dt="2022-08-03T08:07:42.498" v="1031" actId="478"/>
          <ac:spMkLst>
            <pc:docMk/>
            <pc:sldMk cId="752902870" sldId="265"/>
            <ac:spMk id="5" creationId="{56F91AC3-1CEB-D49E-3D5C-FDC7C9449ACF}"/>
          </ac:spMkLst>
        </pc:spChg>
        <pc:spChg chg="mod">
          <ac:chgData name="Mojtaba Taslimitehrani" userId="2d319c6a-7427-4d25-8d37-843f6cc58293" providerId="ADAL" clId="{6B3AC59E-08EB-4F2C-A5A7-50DC7F46534A}" dt="2022-08-03T08:19:02.616" v="1092" actId="1076"/>
          <ac:spMkLst>
            <pc:docMk/>
            <pc:sldMk cId="752902870" sldId="265"/>
            <ac:spMk id="8" creationId="{F36136EB-F16D-40A6-9AED-80090D6958CC}"/>
          </ac:spMkLst>
        </pc:spChg>
        <pc:spChg chg="del mod">
          <ac:chgData name="Mojtaba Taslimitehrani" userId="2d319c6a-7427-4d25-8d37-843f6cc58293" providerId="ADAL" clId="{6B3AC59E-08EB-4F2C-A5A7-50DC7F46534A}" dt="2022-08-03T08:21:18.590" v="1113" actId="478"/>
          <ac:spMkLst>
            <pc:docMk/>
            <pc:sldMk cId="752902870" sldId="265"/>
            <ac:spMk id="13" creationId="{73001CCF-B44B-40E7-ACE5-F321F85BFC4A}"/>
          </ac:spMkLst>
        </pc:spChg>
        <pc:spChg chg="del mod">
          <ac:chgData name="Mojtaba Taslimitehrani" userId="2d319c6a-7427-4d25-8d37-843f6cc58293" providerId="ADAL" clId="{6B3AC59E-08EB-4F2C-A5A7-50DC7F46534A}" dt="2022-08-03T08:21:20.500" v="1114" actId="478"/>
          <ac:spMkLst>
            <pc:docMk/>
            <pc:sldMk cId="752902870" sldId="265"/>
            <ac:spMk id="14" creationId="{B9A88AAB-7CBC-458E-B414-FD8C188C3DCB}"/>
          </ac:spMkLst>
        </pc:spChg>
        <pc:spChg chg="del mod">
          <ac:chgData name="Mojtaba Taslimitehrani" userId="2d319c6a-7427-4d25-8d37-843f6cc58293" providerId="ADAL" clId="{6B3AC59E-08EB-4F2C-A5A7-50DC7F46534A}" dt="2022-08-03T08:21:22.362" v="1115" actId="478"/>
          <ac:spMkLst>
            <pc:docMk/>
            <pc:sldMk cId="752902870" sldId="265"/>
            <ac:spMk id="15" creationId="{59FCDD27-189D-4FDF-B758-18919AFACC86}"/>
          </ac:spMkLst>
        </pc:spChg>
        <pc:spChg chg="add mod">
          <ac:chgData name="Mojtaba Taslimitehrani" userId="2d319c6a-7427-4d25-8d37-843f6cc58293" providerId="ADAL" clId="{6B3AC59E-08EB-4F2C-A5A7-50DC7F46534A}" dt="2022-08-03T08:17:44.059" v="1090" actId="1076"/>
          <ac:spMkLst>
            <pc:docMk/>
            <pc:sldMk cId="752902870" sldId="265"/>
            <ac:spMk id="16" creationId="{FF0980D8-10B1-15CC-7F56-E5CB44E16132}"/>
          </ac:spMkLst>
        </pc:spChg>
        <pc:picChg chg="mod">
          <ac:chgData name="Mojtaba Taslimitehrani" userId="2d319c6a-7427-4d25-8d37-843f6cc58293" providerId="ADAL" clId="{6B3AC59E-08EB-4F2C-A5A7-50DC7F46534A}" dt="2022-08-04T15:39:41.137" v="2502" actId="14100"/>
          <ac:picMkLst>
            <pc:docMk/>
            <pc:sldMk cId="752902870" sldId="265"/>
            <ac:picMk id="10" creationId="{FE37B5A7-6F4D-4D36-B0CE-6715CA57DDD8}"/>
          </ac:picMkLst>
        </pc:picChg>
        <pc:picChg chg="mod">
          <ac:chgData name="Mojtaba Taslimitehrani" userId="2d319c6a-7427-4d25-8d37-843f6cc58293" providerId="ADAL" clId="{6B3AC59E-08EB-4F2C-A5A7-50DC7F46534A}" dt="2022-08-03T08:21:28.123" v="1116" actId="1076"/>
          <ac:picMkLst>
            <pc:docMk/>
            <pc:sldMk cId="752902870" sldId="265"/>
            <ac:picMk id="11" creationId="{1501179D-D242-4926-85D1-5EDA6EA9EE12}"/>
          </ac:picMkLst>
        </pc:picChg>
        <pc:picChg chg="mod">
          <ac:chgData name="Mojtaba Taslimitehrani" userId="2d319c6a-7427-4d25-8d37-843f6cc58293" providerId="ADAL" clId="{6B3AC59E-08EB-4F2C-A5A7-50DC7F46534A}" dt="2022-08-03T08:21:28.123" v="1116" actId="1076"/>
          <ac:picMkLst>
            <pc:docMk/>
            <pc:sldMk cId="752902870" sldId="265"/>
            <ac:picMk id="12" creationId="{0DDF7C1D-9B85-4DF0-B74A-52CEFB90FF59}"/>
          </ac:picMkLst>
        </pc:picChg>
      </pc:sldChg>
      <pc:sldChg chg="addSp delSp modSp mod modClrScheme chgLayout">
        <pc:chgData name="Mojtaba Taslimitehrani" userId="2d319c6a-7427-4d25-8d37-843f6cc58293" providerId="ADAL" clId="{6B3AC59E-08EB-4F2C-A5A7-50DC7F46534A}" dt="2022-08-05T08:36:30.790" v="2833" actId="790"/>
        <pc:sldMkLst>
          <pc:docMk/>
          <pc:sldMk cId="380231055" sldId="266"/>
        </pc:sldMkLst>
        <pc:spChg chg="mod">
          <ac:chgData name="Mojtaba Taslimitehrani" userId="2d319c6a-7427-4d25-8d37-843f6cc58293" providerId="ADAL" clId="{6B3AC59E-08EB-4F2C-A5A7-50DC7F46534A}" dt="2022-08-03T13:39:13.297" v="1905" actId="2711"/>
          <ac:spMkLst>
            <pc:docMk/>
            <pc:sldMk cId="380231055" sldId="266"/>
            <ac:spMk id="2" creationId="{4D2C0A15-1996-F798-864C-AAD6AB0CE4A2}"/>
          </ac:spMkLst>
        </pc:spChg>
        <pc:spChg chg="mod">
          <ac:chgData name="Mojtaba Taslimitehrani" userId="2d319c6a-7427-4d25-8d37-843f6cc58293" providerId="ADAL" clId="{6B3AC59E-08EB-4F2C-A5A7-50DC7F46534A}" dt="2022-08-05T08:02:25.748" v="2782" actId="790"/>
          <ac:spMkLst>
            <pc:docMk/>
            <pc:sldMk cId="380231055" sldId="266"/>
            <ac:spMk id="3" creationId="{DF82A249-BF60-4D22-BFCC-BAB4F8ABFF83}"/>
          </ac:spMkLst>
        </pc:spChg>
        <pc:spChg chg="del">
          <ac:chgData name="Mojtaba Taslimitehrani" userId="2d319c6a-7427-4d25-8d37-843f6cc58293" providerId="ADAL" clId="{6B3AC59E-08EB-4F2C-A5A7-50DC7F46534A}" dt="2022-08-03T13:39:21.095" v="1906" actId="478"/>
          <ac:spMkLst>
            <pc:docMk/>
            <pc:sldMk cId="380231055" sldId="266"/>
            <ac:spMk id="4" creationId="{3BE2B9B4-3B3B-4D66-BAA1-87D9E42FF5E0}"/>
          </ac:spMkLst>
        </pc:spChg>
        <pc:spChg chg="mod">
          <ac:chgData name="Mojtaba Taslimitehrani" userId="2d319c6a-7427-4d25-8d37-843f6cc58293" providerId="ADAL" clId="{6B3AC59E-08EB-4F2C-A5A7-50DC7F46534A}" dt="2022-08-03T13:39:13.297" v="1905" actId="2711"/>
          <ac:spMkLst>
            <pc:docMk/>
            <pc:sldMk cId="380231055" sldId="266"/>
            <ac:spMk id="5" creationId="{4E9B1AFE-BEAF-B91E-1524-31DCE7F8E67E}"/>
          </ac:spMkLst>
        </pc:spChg>
        <pc:spChg chg="mod">
          <ac:chgData name="Mojtaba Taslimitehrani" userId="2d319c6a-7427-4d25-8d37-843f6cc58293" providerId="ADAL" clId="{6B3AC59E-08EB-4F2C-A5A7-50DC7F46534A}" dt="2022-08-03T13:39:13.297" v="1905" actId="2711"/>
          <ac:spMkLst>
            <pc:docMk/>
            <pc:sldMk cId="380231055" sldId="266"/>
            <ac:spMk id="6" creationId="{78D84D7F-C28D-65E4-F30B-F92AAD97A264}"/>
          </ac:spMkLst>
        </pc:spChg>
        <pc:spChg chg="mod">
          <ac:chgData name="Mojtaba Taslimitehrani" userId="2d319c6a-7427-4d25-8d37-843f6cc58293" providerId="ADAL" clId="{6B3AC59E-08EB-4F2C-A5A7-50DC7F46534A}" dt="2022-08-03T13:39:13.297" v="1905" actId="2711"/>
          <ac:spMkLst>
            <pc:docMk/>
            <pc:sldMk cId="380231055" sldId="266"/>
            <ac:spMk id="7" creationId="{76414A15-DEDA-EF10-224D-997C2FE71769}"/>
          </ac:spMkLst>
        </pc:spChg>
        <pc:spChg chg="mod">
          <ac:chgData name="Mojtaba Taslimitehrani" userId="2d319c6a-7427-4d25-8d37-843f6cc58293" providerId="ADAL" clId="{6B3AC59E-08EB-4F2C-A5A7-50DC7F46534A}" dt="2022-08-03T13:39:13.297" v="1905" actId="2711"/>
          <ac:spMkLst>
            <pc:docMk/>
            <pc:sldMk cId="380231055" sldId="266"/>
            <ac:spMk id="8" creationId="{86501E24-1FAD-AC2A-1051-AC29F065C1B3}"/>
          </ac:spMkLst>
        </pc:spChg>
        <pc:spChg chg="mod">
          <ac:chgData name="Mojtaba Taslimitehrani" userId="2d319c6a-7427-4d25-8d37-843f6cc58293" providerId="ADAL" clId="{6B3AC59E-08EB-4F2C-A5A7-50DC7F46534A}" dt="2022-08-05T08:36:30.790" v="2833" actId="790"/>
          <ac:spMkLst>
            <pc:docMk/>
            <pc:sldMk cId="380231055" sldId="266"/>
            <ac:spMk id="9" creationId="{73426DBC-7308-39E7-94CC-B7CCE113716C}"/>
          </ac:spMkLst>
        </pc:spChg>
        <pc:spChg chg="mod">
          <ac:chgData name="Mojtaba Taslimitehrani" userId="2d319c6a-7427-4d25-8d37-843f6cc58293" providerId="ADAL" clId="{6B3AC59E-08EB-4F2C-A5A7-50DC7F46534A}" dt="2022-08-05T08:35:04.680" v="2827" actId="33524"/>
          <ac:spMkLst>
            <pc:docMk/>
            <pc:sldMk cId="380231055" sldId="266"/>
            <ac:spMk id="10" creationId="{FD7E3DD4-A4E6-A621-62D8-5DD3CEEDB5F2}"/>
          </ac:spMkLst>
        </pc:spChg>
        <pc:spChg chg="mod">
          <ac:chgData name="Mojtaba Taslimitehrani" userId="2d319c6a-7427-4d25-8d37-843f6cc58293" providerId="ADAL" clId="{6B3AC59E-08EB-4F2C-A5A7-50DC7F46534A}" dt="2022-08-03T14:13:26.232" v="1960" actId="14100"/>
          <ac:spMkLst>
            <pc:docMk/>
            <pc:sldMk cId="380231055" sldId="266"/>
            <ac:spMk id="11" creationId="{1C25A678-BB76-33C2-C53E-A05BB6DA02FF}"/>
          </ac:spMkLst>
        </pc:spChg>
        <pc:spChg chg="mod">
          <ac:chgData name="Mojtaba Taslimitehrani" userId="2d319c6a-7427-4d25-8d37-843f6cc58293" providerId="ADAL" clId="{6B3AC59E-08EB-4F2C-A5A7-50DC7F46534A}" dt="2022-08-03T14:13:18.687" v="1959" actId="14100"/>
          <ac:spMkLst>
            <pc:docMk/>
            <pc:sldMk cId="380231055" sldId="266"/>
            <ac:spMk id="12" creationId="{EED1EAE5-19D2-31E6-ED1B-A832A201DA47}"/>
          </ac:spMkLst>
        </pc:spChg>
        <pc:spChg chg="mod">
          <ac:chgData name="Mojtaba Taslimitehrani" userId="2d319c6a-7427-4d25-8d37-843f6cc58293" providerId="ADAL" clId="{6B3AC59E-08EB-4F2C-A5A7-50DC7F46534A}" dt="2022-08-03T14:11:59.241" v="1958" actId="1076"/>
          <ac:spMkLst>
            <pc:docMk/>
            <pc:sldMk cId="380231055" sldId="266"/>
            <ac:spMk id="13" creationId="{8835BB2A-CAC4-B443-995D-298C4384E446}"/>
          </ac:spMkLst>
        </pc:spChg>
        <pc:spChg chg="mod">
          <ac:chgData name="Mojtaba Taslimitehrani" userId="2d319c6a-7427-4d25-8d37-843f6cc58293" providerId="ADAL" clId="{6B3AC59E-08EB-4F2C-A5A7-50DC7F46534A}" dt="2022-08-03T14:11:59.241" v="1958" actId="1076"/>
          <ac:spMkLst>
            <pc:docMk/>
            <pc:sldMk cId="380231055" sldId="266"/>
            <ac:spMk id="14" creationId="{8901ACD6-C64C-3606-0367-D49F504817C2}"/>
          </ac:spMkLst>
        </pc:spChg>
        <pc:spChg chg="mod">
          <ac:chgData name="Mojtaba Taslimitehrani" userId="2d319c6a-7427-4d25-8d37-843f6cc58293" providerId="ADAL" clId="{6B3AC59E-08EB-4F2C-A5A7-50DC7F46534A}" dt="2022-08-03T14:11:59.241" v="1958" actId="1076"/>
          <ac:spMkLst>
            <pc:docMk/>
            <pc:sldMk cId="380231055" sldId="266"/>
            <ac:spMk id="15" creationId="{DAB86394-7744-5291-4BA9-1D655B2B91A8}"/>
          </ac:spMkLst>
        </pc:spChg>
        <pc:spChg chg="mod">
          <ac:chgData name="Mojtaba Taslimitehrani" userId="2d319c6a-7427-4d25-8d37-843f6cc58293" providerId="ADAL" clId="{6B3AC59E-08EB-4F2C-A5A7-50DC7F46534A}" dt="2022-08-03T14:11:59.241" v="1958" actId="1076"/>
          <ac:spMkLst>
            <pc:docMk/>
            <pc:sldMk cId="380231055" sldId="266"/>
            <ac:spMk id="16" creationId="{758FBA1E-2A2D-2AFA-FA19-F7F0F4B75277}"/>
          </ac:spMkLst>
        </pc:spChg>
        <pc:spChg chg="add del mod ord">
          <ac:chgData name="Mojtaba Taslimitehrani" userId="2d319c6a-7427-4d25-8d37-843f6cc58293" providerId="ADAL" clId="{6B3AC59E-08EB-4F2C-A5A7-50DC7F46534A}" dt="2022-08-03T07:33:37.554" v="1000" actId="478"/>
          <ac:spMkLst>
            <pc:docMk/>
            <pc:sldMk cId="380231055" sldId="266"/>
            <ac:spMk id="17" creationId="{18D543D0-495C-B70C-F372-7E8DEE989B97}"/>
          </ac:spMkLst>
        </pc:spChg>
        <pc:spChg chg="mod">
          <ac:chgData name="Mojtaba Taslimitehrani" userId="2d319c6a-7427-4d25-8d37-843f6cc58293" providerId="ADAL" clId="{6B3AC59E-08EB-4F2C-A5A7-50DC7F46534A}" dt="2022-08-03T14:11:59.241" v="1958" actId="1076"/>
          <ac:spMkLst>
            <pc:docMk/>
            <pc:sldMk cId="380231055" sldId="266"/>
            <ac:spMk id="18" creationId="{F00ACE76-4AF3-28D6-6E22-09825CBF78D5}"/>
          </ac:spMkLst>
        </pc:spChg>
        <pc:spChg chg="add del mod ord">
          <ac:chgData name="Mojtaba Taslimitehrani" userId="2d319c6a-7427-4d25-8d37-843f6cc58293" providerId="ADAL" clId="{6B3AC59E-08EB-4F2C-A5A7-50DC7F46534A}" dt="2022-08-03T07:33:39.473" v="1001" actId="478"/>
          <ac:spMkLst>
            <pc:docMk/>
            <pc:sldMk cId="380231055" sldId="266"/>
            <ac:spMk id="19" creationId="{7B48C9D0-9B6E-9985-9244-75674A8B47D3}"/>
          </ac:spMkLst>
        </pc:spChg>
      </pc:sldChg>
      <pc:sldChg chg="addSp delSp modSp mod modClrScheme chgLayout">
        <pc:chgData name="Mojtaba Taslimitehrani" userId="2d319c6a-7427-4d25-8d37-843f6cc58293" providerId="ADAL" clId="{6B3AC59E-08EB-4F2C-A5A7-50DC7F46534A}" dt="2022-08-05T08:40:25.767" v="2842" actId="20577"/>
        <pc:sldMkLst>
          <pc:docMk/>
          <pc:sldMk cId="1927550216" sldId="267"/>
        </pc:sldMkLst>
        <pc:spChg chg="add del mod ord">
          <ac:chgData name="Mojtaba Taslimitehrani" userId="2d319c6a-7427-4d25-8d37-843f6cc58293" providerId="ADAL" clId="{6B3AC59E-08EB-4F2C-A5A7-50DC7F46534A}" dt="2022-08-03T07:34:26.136" v="1005" actId="478"/>
          <ac:spMkLst>
            <pc:docMk/>
            <pc:sldMk cId="1927550216" sldId="267"/>
            <ac:spMk id="2" creationId="{D3B3B7C3-FB1C-104C-7406-F6E103FE75D9}"/>
          </ac:spMkLst>
        </pc:spChg>
        <pc:spChg chg="mod">
          <ac:chgData name="Mojtaba Taslimitehrani" userId="2d319c6a-7427-4d25-8d37-843f6cc58293" providerId="ADAL" clId="{6B3AC59E-08EB-4F2C-A5A7-50DC7F46534A}" dt="2022-08-05T08:40:25.767" v="2842" actId="20577"/>
          <ac:spMkLst>
            <pc:docMk/>
            <pc:sldMk cId="1927550216" sldId="267"/>
            <ac:spMk id="3" creationId="{DF82A249-BF60-4D22-BFCC-BAB4F8ABFF83}"/>
          </ac:spMkLst>
        </pc:spChg>
        <pc:spChg chg="add del mod ord">
          <ac:chgData name="Mojtaba Taslimitehrani" userId="2d319c6a-7427-4d25-8d37-843f6cc58293" providerId="ADAL" clId="{6B3AC59E-08EB-4F2C-A5A7-50DC7F46534A}" dt="2022-08-03T07:34:18.519" v="1004" actId="478"/>
          <ac:spMkLst>
            <pc:docMk/>
            <pc:sldMk cId="1927550216" sldId="267"/>
            <ac:spMk id="5" creationId="{715DF44A-2587-390F-79C4-15C789454087}"/>
          </ac:spMkLst>
        </pc:spChg>
      </pc:sldChg>
      <pc:sldChg chg="addSp delSp modSp mod modClrScheme delCm modCm chgLayout">
        <pc:chgData name="Mojtaba Taslimitehrani" userId="2d319c6a-7427-4d25-8d37-843f6cc58293" providerId="ADAL" clId="{6B3AC59E-08EB-4F2C-A5A7-50DC7F46534A}" dt="2022-08-05T08:39:45.538" v="2840" actId="20577"/>
        <pc:sldMkLst>
          <pc:docMk/>
          <pc:sldMk cId="2567958414" sldId="268"/>
        </pc:sldMkLst>
        <pc:spChg chg="mod">
          <ac:chgData name="Mojtaba Taslimitehrani" userId="2d319c6a-7427-4d25-8d37-843f6cc58293" providerId="ADAL" clId="{6B3AC59E-08EB-4F2C-A5A7-50DC7F46534A}" dt="2022-08-02T14:41:21.777" v="91"/>
          <ac:spMkLst>
            <pc:docMk/>
            <pc:sldMk cId="2567958414" sldId="268"/>
            <ac:spMk id="3" creationId="{DF82A249-BF60-4D22-BFCC-BAB4F8ABFF83}"/>
          </ac:spMkLst>
        </pc:spChg>
        <pc:spChg chg="del mod">
          <ac:chgData name="Mojtaba Taslimitehrani" userId="2d319c6a-7427-4d25-8d37-843f6cc58293" providerId="ADAL" clId="{6B3AC59E-08EB-4F2C-A5A7-50DC7F46534A}" dt="2022-08-02T14:47:38.910" v="113" actId="478"/>
          <ac:spMkLst>
            <pc:docMk/>
            <pc:sldMk cId="2567958414" sldId="268"/>
            <ac:spMk id="4" creationId="{3BE2B9B4-3B3B-4D66-BAA1-87D9E42FF5E0}"/>
          </ac:spMkLst>
        </pc:spChg>
        <pc:spChg chg="add mod">
          <ac:chgData name="Mojtaba Taslimitehrani" userId="2d319c6a-7427-4d25-8d37-843f6cc58293" providerId="ADAL" clId="{6B3AC59E-08EB-4F2C-A5A7-50DC7F46534A}" dt="2022-08-04T15:04:56.791" v="2337" actId="14100"/>
          <ac:spMkLst>
            <pc:docMk/>
            <pc:sldMk cId="2567958414" sldId="268"/>
            <ac:spMk id="6" creationId="{4DB98B5D-FE02-35D3-6D14-99FCAFE8B1B9}"/>
          </ac:spMkLst>
        </pc:spChg>
        <pc:spChg chg="add del mod ord">
          <ac:chgData name="Mojtaba Taslimitehrani" userId="2d319c6a-7427-4d25-8d37-843f6cc58293" providerId="ADAL" clId="{6B3AC59E-08EB-4F2C-A5A7-50DC7F46534A}" dt="2022-08-03T07:34:04.255" v="1003" actId="478"/>
          <ac:spMkLst>
            <pc:docMk/>
            <pc:sldMk cId="2567958414" sldId="268"/>
            <ac:spMk id="7" creationId="{DB16975B-3DCC-9B2A-AE5B-C376780B35C7}"/>
          </ac:spMkLst>
        </pc:spChg>
        <pc:spChg chg="add del mod ord">
          <ac:chgData name="Mojtaba Taslimitehrani" userId="2d319c6a-7427-4d25-8d37-843f6cc58293" providerId="ADAL" clId="{6B3AC59E-08EB-4F2C-A5A7-50DC7F46534A}" dt="2022-08-03T07:34:02.625" v="1002" actId="478"/>
          <ac:spMkLst>
            <pc:docMk/>
            <pc:sldMk cId="2567958414" sldId="268"/>
            <ac:spMk id="8" creationId="{B296E355-BD91-1586-512B-6DDC0297013D}"/>
          </ac:spMkLst>
        </pc:spChg>
        <pc:spChg chg="del">
          <ac:chgData name="Mojtaba Taslimitehrani" userId="2d319c6a-7427-4d25-8d37-843f6cc58293" providerId="ADAL" clId="{6B3AC59E-08EB-4F2C-A5A7-50DC7F46534A}" dt="2022-08-02T14:45:23.597" v="96" actId="478"/>
          <ac:spMkLst>
            <pc:docMk/>
            <pc:sldMk cId="2567958414" sldId="268"/>
            <ac:spMk id="10" creationId="{FD7E3DD4-A4E6-A621-62D8-5DD3CEEDB5F2}"/>
          </ac:spMkLst>
        </pc:spChg>
        <pc:graphicFrameChg chg="mod modGraphic">
          <ac:chgData name="Mojtaba Taslimitehrani" userId="2d319c6a-7427-4d25-8d37-843f6cc58293" providerId="ADAL" clId="{6B3AC59E-08EB-4F2C-A5A7-50DC7F46534A}" dt="2022-08-05T08:39:45.538" v="2840" actId="20577"/>
          <ac:graphicFrameMkLst>
            <pc:docMk/>
            <pc:sldMk cId="2567958414" sldId="268"/>
            <ac:graphicFrameMk id="17" creationId="{A52E3A6D-FF44-B586-E2E1-C8DDAB9B1BB1}"/>
          </ac:graphicFrameMkLst>
        </pc:graphicFrameChg>
      </pc:sldChg>
      <pc:sldChg chg="addSp delSp modSp mod modClrScheme chgLayout">
        <pc:chgData name="Mojtaba Taslimitehrani" userId="2d319c6a-7427-4d25-8d37-843f6cc58293" providerId="ADAL" clId="{6B3AC59E-08EB-4F2C-A5A7-50DC7F46534A}" dt="2022-08-03T07:36:53.590" v="1020" actId="368"/>
        <pc:sldMkLst>
          <pc:docMk/>
          <pc:sldMk cId="2541687224" sldId="269"/>
        </pc:sldMkLst>
        <pc:spChg chg="add del mod ord">
          <ac:chgData name="Mojtaba Taslimitehrani" userId="2d319c6a-7427-4d25-8d37-843f6cc58293" providerId="ADAL" clId="{6B3AC59E-08EB-4F2C-A5A7-50DC7F46534A}" dt="2022-08-02T19:52:30.777" v="998" actId="700"/>
          <ac:spMkLst>
            <pc:docMk/>
            <pc:sldMk cId="2541687224" sldId="269"/>
            <ac:spMk id="2" creationId="{46759F49-091E-14BF-43D0-0AC5F6F21CD5}"/>
          </ac:spMkLst>
        </pc:spChg>
        <pc:spChg chg="mod">
          <ac:chgData name="Mojtaba Taslimitehrani" userId="2d319c6a-7427-4d25-8d37-843f6cc58293" providerId="ADAL" clId="{6B3AC59E-08EB-4F2C-A5A7-50DC7F46534A}" dt="2022-08-03T07:36:53.590" v="1020" actId="368"/>
          <ac:spMkLst>
            <pc:docMk/>
            <pc:sldMk cId="2541687224" sldId="269"/>
            <ac:spMk id="3" creationId="{5D352A85-C1F9-4D36-B870-86D143F45685}"/>
          </ac:spMkLst>
        </pc:spChg>
        <pc:spChg chg="mod">
          <ac:chgData name="Mojtaba Taslimitehrani" userId="2d319c6a-7427-4d25-8d37-843f6cc58293" providerId="ADAL" clId="{6B3AC59E-08EB-4F2C-A5A7-50DC7F46534A}" dt="2022-08-03T07:36:26.849" v="1017" actId="20577"/>
          <ac:spMkLst>
            <pc:docMk/>
            <pc:sldMk cId="2541687224" sldId="269"/>
            <ac:spMk id="4" creationId="{3BE2B9B4-3B3B-4D66-BAA1-87D9E42FF5E0}"/>
          </ac:spMkLst>
        </pc:spChg>
        <pc:spChg chg="add del mod ord">
          <ac:chgData name="Mojtaba Taslimitehrani" userId="2d319c6a-7427-4d25-8d37-843f6cc58293" providerId="ADAL" clId="{6B3AC59E-08EB-4F2C-A5A7-50DC7F46534A}" dt="2022-08-02T19:52:30.777" v="998" actId="700"/>
          <ac:spMkLst>
            <pc:docMk/>
            <pc:sldMk cId="2541687224" sldId="269"/>
            <ac:spMk id="5" creationId="{5688134D-FCC4-289F-37C4-8CD7E65822F3}"/>
          </ac:spMkLst>
        </pc:spChg>
        <pc:spChg chg="mod">
          <ac:chgData name="Mojtaba Taslimitehrani" userId="2d319c6a-7427-4d25-8d37-843f6cc58293" providerId="ADAL" clId="{6B3AC59E-08EB-4F2C-A5A7-50DC7F46534A}" dt="2022-08-02T15:31:30.499" v="984" actId="20577"/>
          <ac:spMkLst>
            <pc:docMk/>
            <pc:sldMk cId="2541687224" sldId="269"/>
            <ac:spMk id="6" creationId="{0B51AD6F-1097-4F01-85C4-4DEC9BCD381B}"/>
          </ac:spMkLst>
        </pc:spChg>
        <pc:spChg chg="add del mod ord">
          <ac:chgData name="Mojtaba Taslimitehrani" userId="2d319c6a-7427-4d25-8d37-843f6cc58293" providerId="ADAL" clId="{6B3AC59E-08EB-4F2C-A5A7-50DC7F46534A}" dt="2022-08-03T07:36:05.600" v="1011" actId="478"/>
          <ac:spMkLst>
            <pc:docMk/>
            <pc:sldMk cId="2541687224" sldId="269"/>
            <ac:spMk id="8" creationId="{7988F739-38DE-03BA-9777-435E0C2BC173}"/>
          </ac:spMkLst>
        </pc:spChg>
        <pc:spChg chg="mod">
          <ac:chgData name="Mojtaba Taslimitehrani" userId="2d319c6a-7427-4d25-8d37-843f6cc58293" providerId="ADAL" clId="{6B3AC59E-08EB-4F2C-A5A7-50DC7F46534A}" dt="2022-08-02T15:31:38.444" v="994" actId="20577"/>
          <ac:spMkLst>
            <pc:docMk/>
            <pc:sldMk cId="2541687224" sldId="269"/>
            <ac:spMk id="9" creationId="{4BA636B2-A86A-3F3E-1A7D-FA9D2A262D92}"/>
          </ac:spMkLst>
        </pc:spChg>
        <pc:spChg chg="add del mod ord">
          <ac:chgData name="Mojtaba Taslimitehrani" userId="2d319c6a-7427-4d25-8d37-843f6cc58293" providerId="ADAL" clId="{6B3AC59E-08EB-4F2C-A5A7-50DC7F46534A}" dt="2022-08-03T07:36:15.607" v="1012" actId="478"/>
          <ac:spMkLst>
            <pc:docMk/>
            <pc:sldMk cId="2541687224" sldId="269"/>
            <ac:spMk id="12" creationId="{7889FE64-2E7D-A832-8E05-43CDFE848BBE}"/>
          </ac:spMkLst>
        </pc:spChg>
      </pc:sldChg>
      <pc:sldChg chg="addSp delSp modSp mod modClrScheme chgLayout">
        <pc:chgData name="Mojtaba Taslimitehrani" userId="2d319c6a-7427-4d25-8d37-843f6cc58293" providerId="ADAL" clId="{6B3AC59E-08EB-4F2C-A5A7-50DC7F46534A}" dt="2022-08-05T08:45:33.064" v="2857" actId="20577"/>
        <pc:sldMkLst>
          <pc:docMk/>
          <pc:sldMk cId="2658161441" sldId="270"/>
        </pc:sldMkLst>
        <pc:spChg chg="add del mod ord">
          <ac:chgData name="Mojtaba Taslimitehrani" userId="2d319c6a-7427-4d25-8d37-843f6cc58293" providerId="ADAL" clId="{6B3AC59E-08EB-4F2C-A5A7-50DC7F46534A}" dt="2022-08-03T08:56:32.343" v="1411" actId="478"/>
          <ac:spMkLst>
            <pc:docMk/>
            <pc:sldMk cId="2658161441" sldId="270"/>
            <ac:spMk id="2" creationId="{654F3593-B54C-385A-A141-9A319385D541}"/>
          </ac:spMkLst>
        </pc:spChg>
        <pc:spChg chg="add del mod ord">
          <ac:chgData name="Mojtaba Taslimitehrani" userId="2d319c6a-7427-4d25-8d37-843f6cc58293" providerId="ADAL" clId="{6B3AC59E-08EB-4F2C-A5A7-50DC7F46534A}" dt="2022-08-03T08:56:34.997" v="1412" actId="478"/>
          <ac:spMkLst>
            <pc:docMk/>
            <pc:sldMk cId="2658161441" sldId="270"/>
            <ac:spMk id="3" creationId="{B3E1B307-C88B-1059-FED3-F31BB87C38E3}"/>
          </ac:spMkLst>
        </pc:spChg>
        <pc:spChg chg="mod">
          <ac:chgData name="Mojtaba Taslimitehrani" userId="2d319c6a-7427-4d25-8d37-843f6cc58293" providerId="ADAL" clId="{6B3AC59E-08EB-4F2C-A5A7-50DC7F46534A}" dt="2022-08-03T09:08:59.288" v="1423" actId="20577"/>
          <ac:spMkLst>
            <pc:docMk/>
            <pc:sldMk cId="2658161441" sldId="270"/>
            <ac:spMk id="4" creationId="{3BE2B9B4-3B3B-4D66-BAA1-87D9E42FF5E0}"/>
          </ac:spMkLst>
        </pc:spChg>
        <pc:spChg chg="mod">
          <ac:chgData name="Mojtaba Taslimitehrani" userId="2d319c6a-7427-4d25-8d37-843f6cc58293" providerId="ADAL" clId="{6B3AC59E-08EB-4F2C-A5A7-50DC7F46534A}" dt="2022-08-05T08:45:33.064" v="2857" actId="20577"/>
          <ac:spMkLst>
            <pc:docMk/>
            <pc:sldMk cId="2658161441" sldId="270"/>
            <ac:spMk id="14" creationId="{8F7C36F8-94BD-4124-9AA8-6BB5729C437B}"/>
          </ac:spMkLst>
        </pc:spChg>
        <pc:spChg chg="del mod">
          <ac:chgData name="Mojtaba Taslimitehrani" userId="2d319c6a-7427-4d25-8d37-843f6cc58293" providerId="ADAL" clId="{6B3AC59E-08EB-4F2C-A5A7-50DC7F46534A}" dt="2022-08-03T08:57:24.427" v="1418" actId="478"/>
          <ac:spMkLst>
            <pc:docMk/>
            <pc:sldMk cId="2658161441" sldId="270"/>
            <ac:spMk id="15" creationId="{29104970-AE70-4E04-850E-ACDB58F3FFB3}"/>
          </ac:spMkLst>
        </pc:spChg>
      </pc:sldChg>
      <pc:sldChg chg="addSp delSp modSp mod modClrScheme chgLayout">
        <pc:chgData name="Mojtaba Taslimitehrani" userId="2d319c6a-7427-4d25-8d37-843f6cc58293" providerId="ADAL" clId="{6B3AC59E-08EB-4F2C-A5A7-50DC7F46534A}" dt="2022-08-03T13:21:19.124" v="1801" actId="20577"/>
        <pc:sldMkLst>
          <pc:docMk/>
          <pc:sldMk cId="2867853211" sldId="271"/>
        </pc:sldMkLst>
        <pc:spChg chg="add del mod ord">
          <ac:chgData name="Mojtaba Taslimitehrani" userId="2d319c6a-7427-4d25-8d37-843f6cc58293" providerId="ADAL" clId="{6B3AC59E-08EB-4F2C-A5A7-50DC7F46534A}" dt="2022-08-03T13:03:43.738" v="1746" actId="478"/>
          <ac:spMkLst>
            <pc:docMk/>
            <pc:sldMk cId="2867853211" sldId="271"/>
            <ac:spMk id="2" creationId="{1CD3525A-BE77-256A-77B7-B74728BA0EAB}"/>
          </ac:spMkLst>
        </pc:spChg>
        <pc:spChg chg="add del mod">
          <ac:chgData name="Mojtaba Taslimitehrani" userId="2d319c6a-7427-4d25-8d37-843f6cc58293" providerId="ADAL" clId="{6B3AC59E-08EB-4F2C-A5A7-50DC7F46534A}" dt="2022-08-03T13:21:19.124" v="1801" actId="20577"/>
          <ac:spMkLst>
            <pc:docMk/>
            <pc:sldMk cId="2867853211" sldId="271"/>
            <ac:spMk id="3" creationId="{DF82A249-BF60-4D22-BFCC-BAB4F8ABFF83}"/>
          </ac:spMkLst>
        </pc:spChg>
        <pc:spChg chg="add del mod ord">
          <ac:chgData name="Mojtaba Taslimitehrani" userId="2d319c6a-7427-4d25-8d37-843f6cc58293" providerId="ADAL" clId="{6B3AC59E-08EB-4F2C-A5A7-50DC7F46534A}" dt="2022-08-03T13:03:20.218" v="1741" actId="478"/>
          <ac:spMkLst>
            <pc:docMk/>
            <pc:sldMk cId="2867853211" sldId="271"/>
            <ac:spMk id="5" creationId="{BA66815C-C7F8-46F1-8312-697F2ACD6176}"/>
          </ac:spMkLst>
        </pc:spChg>
        <pc:spChg chg="mod">
          <ac:chgData name="Mojtaba Taslimitehrani" userId="2d319c6a-7427-4d25-8d37-843f6cc58293" providerId="ADAL" clId="{6B3AC59E-08EB-4F2C-A5A7-50DC7F46534A}" dt="2022-08-03T13:20:21.440" v="1796" actId="1076"/>
          <ac:spMkLst>
            <pc:docMk/>
            <pc:sldMk cId="2867853211" sldId="271"/>
            <ac:spMk id="14" creationId="{F93071E7-FE52-4ED6-B144-9F2D28ED2102}"/>
          </ac:spMkLst>
        </pc:spChg>
        <pc:grpChg chg="mod">
          <ac:chgData name="Mojtaba Taslimitehrani" userId="2d319c6a-7427-4d25-8d37-843f6cc58293" providerId="ADAL" clId="{6B3AC59E-08EB-4F2C-A5A7-50DC7F46534A}" dt="2022-08-03T13:20:10.246" v="1795" actId="1076"/>
          <ac:grpSpMkLst>
            <pc:docMk/>
            <pc:sldMk cId="2867853211" sldId="271"/>
            <ac:grpSpMk id="52" creationId="{87844A52-1069-2B0F-9EFD-418603CAE633}"/>
          </ac:grpSpMkLst>
        </pc:grpChg>
        <pc:picChg chg="mod">
          <ac:chgData name="Mojtaba Taslimitehrani" userId="2d319c6a-7427-4d25-8d37-843f6cc58293" providerId="ADAL" clId="{6B3AC59E-08EB-4F2C-A5A7-50DC7F46534A}" dt="2022-08-03T13:20:21.440" v="1796" actId="1076"/>
          <ac:picMkLst>
            <pc:docMk/>
            <pc:sldMk cId="2867853211" sldId="271"/>
            <ac:picMk id="16" creationId="{DFBA957F-EC51-4847-9FA0-5D1CAA7F4933}"/>
          </ac:picMkLst>
        </pc:picChg>
        <pc:cxnChg chg="mod">
          <ac:chgData name="Mojtaba Taslimitehrani" userId="2d319c6a-7427-4d25-8d37-843f6cc58293" providerId="ADAL" clId="{6B3AC59E-08EB-4F2C-A5A7-50DC7F46534A}" dt="2022-08-03T13:07:02.955" v="1761" actId="1076"/>
          <ac:cxnSpMkLst>
            <pc:docMk/>
            <pc:sldMk cId="2867853211" sldId="271"/>
            <ac:cxnSpMk id="42" creationId="{59793B4E-76E9-22F6-A590-ABF9213B98F1}"/>
          </ac:cxnSpMkLst>
        </pc:cxnChg>
      </pc:sldChg>
      <pc:sldChg chg="addSp delSp modSp mod modClrScheme chgLayout">
        <pc:chgData name="Mojtaba Taslimitehrani" userId="2d319c6a-7427-4d25-8d37-843f6cc58293" providerId="ADAL" clId="{6B3AC59E-08EB-4F2C-A5A7-50DC7F46534A}" dt="2022-08-04T15:52:24.662" v="2507" actId="478"/>
        <pc:sldMkLst>
          <pc:docMk/>
          <pc:sldMk cId="3878456821" sldId="272"/>
        </pc:sldMkLst>
        <pc:spChg chg="add del mod ord">
          <ac:chgData name="Mojtaba Taslimitehrani" userId="2d319c6a-7427-4d25-8d37-843f6cc58293" providerId="ADAL" clId="{6B3AC59E-08EB-4F2C-A5A7-50DC7F46534A}" dt="2022-08-03T09:10:05.611" v="1426" actId="478"/>
          <ac:spMkLst>
            <pc:docMk/>
            <pc:sldMk cId="3878456821" sldId="272"/>
            <ac:spMk id="2" creationId="{C76CE50D-43D7-3DEB-F16F-73EE0A772667}"/>
          </ac:spMkLst>
        </pc:spChg>
        <pc:spChg chg="add del mod ord">
          <ac:chgData name="Mojtaba Taslimitehrani" userId="2d319c6a-7427-4d25-8d37-843f6cc58293" providerId="ADAL" clId="{6B3AC59E-08EB-4F2C-A5A7-50DC7F46534A}" dt="2022-08-03T09:10:14.267" v="1429" actId="478"/>
          <ac:spMkLst>
            <pc:docMk/>
            <pc:sldMk cId="3878456821" sldId="272"/>
            <ac:spMk id="3" creationId="{899453EF-A09A-A506-DA85-6295A433D3DB}"/>
          </ac:spMkLst>
        </pc:spChg>
        <pc:spChg chg="add del">
          <ac:chgData name="Mojtaba Taslimitehrani" userId="2d319c6a-7427-4d25-8d37-843f6cc58293" providerId="ADAL" clId="{6B3AC59E-08EB-4F2C-A5A7-50DC7F46534A}" dt="2022-08-03T09:10:10.023" v="1428" actId="478"/>
          <ac:spMkLst>
            <pc:docMk/>
            <pc:sldMk cId="3878456821" sldId="272"/>
            <ac:spMk id="4" creationId="{3BE2B9B4-3B3B-4D66-BAA1-87D9E42FF5E0}"/>
          </ac:spMkLst>
        </pc:spChg>
        <pc:picChg chg="del">
          <ac:chgData name="Mojtaba Taslimitehrani" userId="2d319c6a-7427-4d25-8d37-843f6cc58293" providerId="ADAL" clId="{6B3AC59E-08EB-4F2C-A5A7-50DC7F46534A}" dt="2022-08-04T15:52:20.535" v="2505" actId="478"/>
          <ac:picMkLst>
            <pc:docMk/>
            <pc:sldMk cId="3878456821" sldId="272"/>
            <ac:picMk id="6" creationId="{7000A5CF-82A3-4C68-B60E-14C23A6132F1}"/>
          </ac:picMkLst>
        </pc:picChg>
        <pc:picChg chg="del">
          <ac:chgData name="Mojtaba Taslimitehrani" userId="2d319c6a-7427-4d25-8d37-843f6cc58293" providerId="ADAL" clId="{6B3AC59E-08EB-4F2C-A5A7-50DC7F46534A}" dt="2022-08-04T15:52:24.662" v="2507" actId="478"/>
          <ac:picMkLst>
            <pc:docMk/>
            <pc:sldMk cId="3878456821" sldId="272"/>
            <ac:picMk id="13" creationId="{F2330D69-CB2A-B2A5-3AFD-F93F41E8DA3E}"/>
          </ac:picMkLst>
        </pc:picChg>
        <pc:picChg chg="del mod">
          <ac:chgData name="Mojtaba Taslimitehrani" userId="2d319c6a-7427-4d25-8d37-843f6cc58293" providerId="ADAL" clId="{6B3AC59E-08EB-4F2C-A5A7-50DC7F46534A}" dt="2022-08-04T15:52:22.803" v="2506" actId="478"/>
          <ac:picMkLst>
            <pc:docMk/>
            <pc:sldMk cId="3878456821" sldId="272"/>
            <ac:picMk id="18" creationId="{B2253DC2-FB41-53F8-666D-020CEBCA0A53}"/>
          </ac:picMkLst>
        </pc:picChg>
      </pc:sldChg>
      <pc:sldChg chg="addSp delSp modSp mod modClrScheme chgLayout">
        <pc:chgData name="Mojtaba Taslimitehrani" userId="2d319c6a-7427-4d25-8d37-843f6cc58293" providerId="ADAL" clId="{6B3AC59E-08EB-4F2C-A5A7-50DC7F46534A}" dt="2022-08-04T16:22:09.342" v="2606" actId="1076"/>
        <pc:sldMkLst>
          <pc:docMk/>
          <pc:sldMk cId="915914643" sldId="273"/>
        </pc:sldMkLst>
        <pc:spChg chg="add del mod ord">
          <ac:chgData name="Mojtaba Taslimitehrani" userId="2d319c6a-7427-4d25-8d37-843f6cc58293" providerId="ADAL" clId="{6B3AC59E-08EB-4F2C-A5A7-50DC7F46534A}" dt="2022-08-03T13:26:15.210" v="1821" actId="478"/>
          <ac:spMkLst>
            <pc:docMk/>
            <pc:sldMk cId="915914643" sldId="273"/>
            <ac:spMk id="2" creationId="{E3FD4176-BA23-D0E9-EE59-835ABE2E34D1}"/>
          </ac:spMkLst>
        </pc:spChg>
        <pc:spChg chg="add del mod ord">
          <ac:chgData name="Mojtaba Taslimitehrani" userId="2d319c6a-7427-4d25-8d37-843f6cc58293" providerId="ADAL" clId="{6B3AC59E-08EB-4F2C-A5A7-50DC7F46534A}" dt="2022-08-03T13:26:20.030" v="1822" actId="478"/>
          <ac:spMkLst>
            <pc:docMk/>
            <pc:sldMk cId="915914643" sldId="273"/>
            <ac:spMk id="3" creationId="{71828DB2-D251-F71B-7564-6DD60DD56583}"/>
          </ac:spMkLst>
        </pc:spChg>
        <pc:spChg chg="mod">
          <ac:chgData name="Mojtaba Taslimitehrani" userId="2d319c6a-7427-4d25-8d37-843f6cc58293" providerId="ADAL" clId="{6B3AC59E-08EB-4F2C-A5A7-50DC7F46534A}" dt="2022-08-04T16:22:09.342" v="2606" actId="1076"/>
          <ac:spMkLst>
            <pc:docMk/>
            <pc:sldMk cId="915914643" sldId="273"/>
            <ac:spMk id="7" creationId="{300A30DD-C904-6AE9-B093-E4E416B5FD99}"/>
          </ac:spMkLst>
        </pc:spChg>
      </pc:sldChg>
      <pc:sldChg chg="addSp delSp modSp mod modClrScheme chgLayout">
        <pc:chgData name="Mojtaba Taslimitehrani" userId="2d319c6a-7427-4d25-8d37-843f6cc58293" providerId="ADAL" clId="{6B3AC59E-08EB-4F2C-A5A7-50DC7F46534A}" dt="2022-08-03T13:35:47.033" v="1848" actId="478"/>
        <pc:sldMkLst>
          <pc:docMk/>
          <pc:sldMk cId="223296216" sldId="274"/>
        </pc:sldMkLst>
        <pc:spChg chg="add del mod ord">
          <ac:chgData name="Mojtaba Taslimitehrani" userId="2d319c6a-7427-4d25-8d37-843f6cc58293" providerId="ADAL" clId="{6B3AC59E-08EB-4F2C-A5A7-50DC7F46534A}" dt="2022-08-03T13:35:40.677" v="1847" actId="478"/>
          <ac:spMkLst>
            <pc:docMk/>
            <pc:sldMk cId="223296216" sldId="274"/>
            <ac:spMk id="2" creationId="{ABF8E315-8932-9D43-0755-68D3548434B9}"/>
          </ac:spMkLst>
        </pc:spChg>
        <pc:spChg chg="add del mod ord">
          <ac:chgData name="Mojtaba Taslimitehrani" userId="2d319c6a-7427-4d25-8d37-843f6cc58293" providerId="ADAL" clId="{6B3AC59E-08EB-4F2C-A5A7-50DC7F46534A}" dt="2022-08-03T13:35:47.033" v="1848" actId="478"/>
          <ac:spMkLst>
            <pc:docMk/>
            <pc:sldMk cId="223296216" sldId="274"/>
            <ac:spMk id="3" creationId="{C99603B5-F0C6-FA54-3D6C-2C2706A05927}"/>
          </ac:spMkLst>
        </pc:spChg>
      </pc:sldChg>
      <pc:sldChg chg="addSp delSp modSp mod modClrScheme chgLayout">
        <pc:chgData name="Mojtaba Taslimitehrani" userId="2d319c6a-7427-4d25-8d37-843f6cc58293" providerId="ADAL" clId="{6B3AC59E-08EB-4F2C-A5A7-50DC7F46534A}" dt="2022-08-03T09:11:44.641" v="1435" actId="20577"/>
        <pc:sldMkLst>
          <pc:docMk/>
          <pc:sldMk cId="3584903164" sldId="275"/>
        </pc:sldMkLst>
        <pc:spChg chg="add del mod ord">
          <ac:chgData name="Mojtaba Taslimitehrani" userId="2d319c6a-7427-4d25-8d37-843f6cc58293" providerId="ADAL" clId="{6B3AC59E-08EB-4F2C-A5A7-50DC7F46534A}" dt="2022-08-03T09:11:11.384" v="1431" actId="478"/>
          <ac:spMkLst>
            <pc:docMk/>
            <pc:sldMk cId="3584903164" sldId="275"/>
            <ac:spMk id="2" creationId="{4DB9A3AD-FF78-CAF1-D18E-C0F248FA1099}"/>
          </ac:spMkLst>
        </pc:spChg>
        <pc:spChg chg="add del mod ord">
          <ac:chgData name="Mojtaba Taslimitehrani" userId="2d319c6a-7427-4d25-8d37-843f6cc58293" providerId="ADAL" clId="{6B3AC59E-08EB-4F2C-A5A7-50DC7F46534A}" dt="2022-08-03T09:11:13.948" v="1432" actId="478"/>
          <ac:spMkLst>
            <pc:docMk/>
            <pc:sldMk cId="3584903164" sldId="275"/>
            <ac:spMk id="3" creationId="{CBFCFB46-5146-673F-22DA-C38788D97927}"/>
          </ac:spMkLst>
        </pc:spChg>
        <pc:spChg chg="mod">
          <ac:chgData name="Mojtaba Taslimitehrani" userId="2d319c6a-7427-4d25-8d37-843f6cc58293" providerId="ADAL" clId="{6B3AC59E-08EB-4F2C-A5A7-50DC7F46534A}" dt="2022-08-03T09:11:44.641" v="1435" actId="20577"/>
          <ac:spMkLst>
            <pc:docMk/>
            <pc:sldMk cId="3584903164" sldId="275"/>
            <ac:spMk id="4" creationId="{3BE2B9B4-3B3B-4D66-BAA1-87D9E42FF5E0}"/>
          </ac:spMkLst>
        </pc:spChg>
        <pc:graphicFrameChg chg="modGraphic">
          <ac:chgData name="Mojtaba Taslimitehrani" userId="2d319c6a-7427-4d25-8d37-843f6cc58293" providerId="ADAL" clId="{6B3AC59E-08EB-4F2C-A5A7-50DC7F46534A}" dt="2022-08-03T09:11:33.004" v="1433" actId="14100"/>
          <ac:graphicFrameMkLst>
            <pc:docMk/>
            <pc:sldMk cId="3584903164" sldId="275"/>
            <ac:graphicFrameMk id="19" creationId="{F2FD1F6C-F22F-46C7-8BD3-FC107E6ED97D}"/>
          </ac:graphicFrameMkLst>
        </pc:graphicFrameChg>
      </pc:sldChg>
      <pc:sldChg chg="addSp delSp modSp mod modClrScheme chgLayout">
        <pc:chgData name="Mojtaba Taslimitehrani" userId="2d319c6a-7427-4d25-8d37-843f6cc58293" providerId="ADAL" clId="{6B3AC59E-08EB-4F2C-A5A7-50DC7F46534A}" dt="2022-08-03T10:42:41.970" v="1438" actId="478"/>
        <pc:sldMkLst>
          <pc:docMk/>
          <pc:sldMk cId="1587236760" sldId="276"/>
        </pc:sldMkLst>
        <pc:spChg chg="add del mod ord">
          <ac:chgData name="Mojtaba Taslimitehrani" userId="2d319c6a-7427-4d25-8d37-843f6cc58293" providerId="ADAL" clId="{6B3AC59E-08EB-4F2C-A5A7-50DC7F46534A}" dt="2022-08-03T10:42:41.970" v="1438" actId="478"/>
          <ac:spMkLst>
            <pc:docMk/>
            <pc:sldMk cId="1587236760" sldId="276"/>
            <ac:spMk id="3" creationId="{96D8C482-F17A-8ED1-9872-8A928E483200}"/>
          </ac:spMkLst>
        </pc:spChg>
        <pc:spChg chg="add del mod ord">
          <ac:chgData name="Mojtaba Taslimitehrani" userId="2d319c6a-7427-4d25-8d37-843f6cc58293" providerId="ADAL" clId="{6B3AC59E-08EB-4F2C-A5A7-50DC7F46534A}" dt="2022-08-03T10:42:35.947" v="1436" actId="478"/>
          <ac:spMkLst>
            <pc:docMk/>
            <pc:sldMk cId="1587236760" sldId="276"/>
            <ac:spMk id="6" creationId="{DD892F75-8153-D95A-79C2-B905B18F28F2}"/>
          </ac:spMkLst>
        </pc:spChg>
        <pc:picChg chg="mod">
          <ac:chgData name="Mojtaba Taslimitehrani" userId="2d319c6a-7427-4d25-8d37-843f6cc58293" providerId="ADAL" clId="{6B3AC59E-08EB-4F2C-A5A7-50DC7F46534A}" dt="2022-08-03T10:42:38.669" v="1437" actId="1076"/>
          <ac:picMkLst>
            <pc:docMk/>
            <pc:sldMk cId="1587236760" sldId="276"/>
            <ac:picMk id="5" creationId="{7B24B8FB-2631-4B03-A4F0-A173B2A1C50F}"/>
          </ac:picMkLst>
        </pc:picChg>
      </pc:sldChg>
      <pc:sldChg chg="addSp delSp modSp mod modClrScheme chgLayout">
        <pc:chgData name="Mojtaba Taslimitehrani" userId="2d319c6a-7427-4d25-8d37-843f6cc58293" providerId="ADAL" clId="{6B3AC59E-08EB-4F2C-A5A7-50DC7F46534A}" dt="2022-08-03T11:28:48.542" v="1454" actId="20577"/>
        <pc:sldMkLst>
          <pc:docMk/>
          <pc:sldMk cId="124975291" sldId="277"/>
        </pc:sldMkLst>
        <pc:spChg chg="add del mod ord">
          <ac:chgData name="Mojtaba Taslimitehrani" userId="2d319c6a-7427-4d25-8d37-843f6cc58293" providerId="ADAL" clId="{6B3AC59E-08EB-4F2C-A5A7-50DC7F46534A}" dt="2022-08-03T10:42:49.647" v="1439" actId="478"/>
          <ac:spMkLst>
            <pc:docMk/>
            <pc:sldMk cId="124975291" sldId="277"/>
            <ac:spMk id="2" creationId="{E9B794B0-7CF5-540B-5D79-B374433050A4}"/>
          </ac:spMkLst>
        </pc:spChg>
        <pc:spChg chg="mod">
          <ac:chgData name="Mojtaba Taslimitehrani" userId="2d319c6a-7427-4d25-8d37-843f6cc58293" providerId="ADAL" clId="{6B3AC59E-08EB-4F2C-A5A7-50DC7F46534A}" dt="2022-08-03T11:28:48.542" v="1454" actId="20577"/>
          <ac:spMkLst>
            <pc:docMk/>
            <pc:sldMk cId="124975291" sldId="277"/>
            <ac:spMk id="3" creationId="{DF82A249-BF60-4D22-BFCC-BAB4F8ABFF83}"/>
          </ac:spMkLst>
        </pc:spChg>
        <pc:spChg chg="add del mod ord">
          <ac:chgData name="Mojtaba Taslimitehrani" userId="2d319c6a-7427-4d25-8d37-843f6cc58293" providerId="ADAL" clId="{6B3AC59E-08EB-4F2C-A5A7-50DC7F46534A}" dt="2022-08-03T10:42:56.289" v="1440" actId="478"/>
          <ac:spMkLst>
            <pc:docMk/>
            <pc:sldMk cId="124975291" sldId="277"/>
            <ac:spMk id="5" creationId="{C2CA8048-47BD-45EA-3272-5759EE944621}"/>
          </ac:spMkLst>
        </pc:spChg>
      </pc:sldChg>
      <pc:sldChg chg="addSp delSp modSp mod modClrScheme chgLayout">
        <pc:chgData name="Mojtaba Taslimitehrani" userId="2d319c6a-7427-4d25-8d37-843f6cc58293" providerId="ADAL" clId="{6B3AC59E-08EB-4F2C-A5A7-50DC7F46534A}" dt="2022-08-05T08:47:14.877" v="2858" actId="20577"/>
        <pc:sldMkLst>
          <pc:docMk/>
          <pc:sldMk cId="2913116356" sldId="278"/>
        </pc:sldMkLst>
        <pc:spChg chg="add del mod ord">
          <ac:chgData name="Mojtaba Taslimitehrani" userId="2d319c6a-7427-4d25-8d37-843f6cc58293" providerId="ADAL" clId="{6B3AC59E-08EB-4F2C-A5A7-50DC7F46534A}" dt="2022-08-03T11:28:57.660" v="1455" actId="478"/>
          <ac:spMkLst>
            <pc:docMk/>
            <pc:sldMk cId="2913116356" sldId="278"/>
            <ac:spMk id="3" creationId="{CF9D7E46-F9F3-FC62-2A2D-10C2213677FD}"/>
          </ac:spMkLst>
        </pc:spChg>
        <pc:spChg chg="mod">
          <ac:chgData name="Mojtaba Taslimitehrani" userId="2d319c6a-7427-4d25-8d37-843f6cc58293" providerId="ADAL" clId="{6B3AC59E-08EB-4F2C-A5A7-50DC7F46534A}" dt="2022-08-03T12:32:58.261" v="1468" actId="20577"/>
          <ac:spMkLst>
            <pc:docMk/>
            <pc:sldMk cId="2913116356" sldId="278"/>
            <ac:spMk id="4" creationId="{3BE2B9B4-3B3B-4D66-BAA1-87D9E42FF5E0}"/>
          </ac:spMkLst>
        </pc:spChg>
        <pc:spChg chg="add del mod ord">
          <ac:chgData name="Mojtaba Taslimitehrani" userId="2d319c6a-7427-4d25-8d37-843f6cc58293" providerId="ADAL" clId="{6B3AC59E-08EB-4F2C-A5A7-50DC7F46534A}" dt="2022-08-03T11:29:03.301" v="1456" actId="478"/>
          <ac:spMkLst>
            <pc:docMk/>
            <pc:sldMk cId="2913116356" sldId="278"/>
            <ac:spMk id="6" creationId="{BEC9E690-C0A9-97A9-8088-89B1AAB45E12}"/>
          </ac:spMkLst>
        </pc:spChg>
        <pc:spChg chg="mod">
          <ac:chgData name="Mojtaba Taslimitehrani" userId="2d319c6a-7427-4d25-8d37-843f6cc58293" providerId="ADAL" clId="{6B3AC59E-08EB-4F2C-A5A7-50DC7F46534A}" dt="2022-08-05T08:47:14.877" v="2858" actId="20577"/>
          <ac:spMkLst>
            <pc:docMk/>
            <pc:sldMk cId="2913116356" sldId="278"/>
            <ac:spMk id="8" creationId="{B4C20456-30C9-9496-D0D9-26095B80BB8B}"/>
          </ac:spMkLst>
        </pc:spChg>
      </pc:sldChg>
      <pc:sldChg chg="addSp delSp modSp mod modClrScheme chgLayout">
        <pc:chgData name="Mojtaba Taslimitehrani" userId="2d319c6a-7427-4d25-8d37-843f6cc58293" providerId="ADAL" clId="{6B3AC59E-08EB-4F2C-A5A7-50DC7F46534A}" dt="2022-08-03T12:57:26.092" v="1724"/>
        <pc:sldMkLst>
          <pc:docMk/>
          <pc:sldMk cId="3485400287" sldId="279"/>
        </pc:sldMkLst>
        <pc:spChg chg="add del mod ord">
          <ac:chgData name="Mojtaba Taslimitehrani" userId="2d319c6a-7427-4d25-8d37-843f6cc58293" providerId="ADAL" clId="{6B3AC59E-08EB-4F2C-A5A7-50DC7F46534A}" dt="2022-08-03T12:56:02.335" v="1635" actId="478"/>
          <ac:spMkLst>
            <pc:docMk/>
            <pc:sldMk cId="3485400287" sldId="279"/>
            <ac:spMk id="2" creationId="{9F33948E-8CF8-D4DC-8413-360EE1D30BE1}"/>
          </ac:spMkLst>
        </pc:spChg>
        <pc:spChg chg="add del">
          <ac:chgData name="Mojtaba Taslimitehrani" userId="2d319c6a-7427-4d25-8d37-843f6cc58293" providerId="ADAL" clId="{6B3AC59E-08EB-4F2C-A5A7-50DC7F46534A}" dt="2022-08-03T12:55:53.006" v="1634" actId="478"/>
          <ac:spMkLst>
            <pc:docMk/>
            <pc:sldMk cId="3485400287" sldId="279"/>
            <ac:spMk id="4" creationId="{3BE2B9B4-3B3B-4D66-BAA1-87D9E42FF5E0}"/>
          </ac:spMkLst>
        </pc:spChg>
        <pc:spChg chg="add del mod ord">
          <ac:chgData name="Mojtaba Taslimitehrani" userId="2d319c6a-7427-4d25-8d37-843f6cc58293" providerId="ADAL" clId="{6B3AC59E-08EB-4F2C-A5A7-50DC7F46534A}" dt="2022-08-03T12:56:05.475" v="1636" actId="478"/>
          <ac:spMkLst>
            <pc:docMk/>
            <pc:sldMk cId="3485400287" sldId="279"/>
            <ac:spMk id="6" creationId="{E6667AD6-BE62-D6C5-755E-C2B41C1FF3A4}"/>
          </ac:spMkLst>
        </pc:spChg>
        <pc:spChg chg="mod">
          <ac:chgData name="Mojtaba Taslimitehrani" userId="2d319c6a-7427-4d25-8d37-843f6cc58293" providerId="ADAL" clId="{6B3AC59E-08EB-4F2C-A5A7-50DC7F46534A}" dt="2022-08-03T12:57:26.092" v="1724"/>
          <ac:spMkLst>
            <pc:docMk/>
            <pc:sldMk cId="3485400287" sldId="279"/>
            <ac:spMk id="14" creationId="{7F99E6A5-44C6-4D90-A28B-46DB6E776CD8}"/>
          </ac:spMkLst>
        </pc:spChg>
      </pc:sldChg>
      <pc:sldChg chg="addSp delSp modSp mod modClrScheme chgLayout">
        <pc:chgData name="Mojtaba Taslimitehrani" userId="2d319c6a-7427-4d25-8d37-843f6cc58293" providerId="ADAL" clId="{6B3AC59E-08EB-4F2C-A5A7-50DC7F46534A}" dt="2022-08-04T16:16:38.232" v="2604" actId="6549"/>
        <pc:sldMkLst>
          <pc:docMk/>
          <pc:sldMk cId="3303762747" sldId="280"/>
        </pc:sldMkLst>
        <pc:spChg chg="add del mod ord">
          <ac:chgData name="Mojtaba Taslimitehrani" userId="2d319c6a-7427-4d25-8d37-843f6cc58293" providerId="ADAL" clId="{6B3AC59E-08EB-4F2C-A5A7-50DC7F46534A}" dt="2022-08-03T12:39:46.506" v="1491" actId="478"/>
          <ac:spMkLst>
            <pc:docMk/>
            <pc:sldMk cId="3303762747" sldId="280"/>
            <ac:spMk id="3" creationId="{69FDAC49-E4F7-B07B-466C-554FB0D3F1E7}"/>
          </ac:spMkLst>
        </pc:spChg>
        <pc:spChg chg="add del mod ord">
          <ac:chgData name="Mojtaba Taslimitehrani" userId="2d319c6a-7427-4d25-8d37-843f6cc58293" providerId="ADAL" clId="{6B3AC59E-08EB-4F2C-A5A7-50DC7F46534A}" dt="2022-08-03T12:39:48.991" v="1492" actId="478"/>
          <ac:spMkLst>
            <pc:docMk/>
            <pc:sldMk cId="3303762747" sldId="280"/>
            <ac:spMk id="6" creationId="{242D0B12-5FB6-AF54-3B75-864B6B3179A7}"/>
          </ac:spMkLst>
        </pc:spChg>
        <pc:spChg chg="mod">
          <ac:chgData name="Mojtaba Taslimitehrani" userId="2d319c6a-7427-4d25-8d37-843f6cc58293" providerId="ADAL" clId="{6B3AC59E-08EB-4F2C-A5A7-50DC7F46534A}" dt="2022-08-04T16:16:38.232" v="2604" actId="6549"/>
          <ac:spMkLst>
            <pc:docMk/>
            <pc:sldMk cId="3303762747" sldId="280"/>
            <ac:spMk id="9" creationId="{46048B90-5290-4C60-A6A1-79D55D9ED76A}"/>
          </ac:spMkLst>
        </pc:spChg>
        <pc:spChg chg="mod">
          <ac:chgData name="Mojtaba Taslimitehrani" userId="2d319c6a-7427-4d25-8d37-843f6cc58293" providerId="ADAL" clId="{6B3AC59E-08EB-4F2C-A5A7-50DC7F46534A}" dt="2022-08-03T12:41:37.029" v="1497" actId="255"/>
          <ac:spMkLst>
            <pc:docMk/>
            <pc:sldMk cId="3303762747" sldId="280"/>
            <ac:spMk id="14" creationId="{8F7C36F8-94BD-4124-9AA8-6BB5729C437B}"/>
          </ac:spMkLst>
        </pc:spChg>
      </pc:sldChg>
      <pc:sldChg chg="addSp delSp modSp mod modClrScheme chgLayout">
        <pc:chgData name="Mojtaba Taslimitehrani" userId="2d319c6a-7427-4d25-8d37-843f6cc58293" providerId="ADAL" clId="{6B3AC59E-08EB-4F2C-A5A7-50DC7F46534A}" dt="2022-08-03T12:46:43.623" v="1513"/>
        <pc:sldMkLst>
          <pc:docMk/>
          <pc:sldMk cId="994564786" sldId="281"/>
        </pc:sldMkLst>
        <pc:spChg chg="add del mod ord">
          <ac:chgData name="Mojtaba Taslimitehrani" userId="2d319c6a-7427-4d25-8d37-843f6cc58293" providerId="ADAL" clId="{6B3AC59E-08EB-4F2C-A5A7-50DC7F46534A}" dt="2022-08-03T08:35:43.793" v="1236" actId="478"/>
          <ac:spMkLst>
            <pc:docMk/>
            <pc:sldMk cId="994564786" sldId="281"/>
            <ac:spMk id="3" creationId="{23B21253-6E60-0E0F-90B8-6AB829B270B4}"/>
          </ac:spMkLst>
        </pc:spChg>
        <pc:spChg chg="add del">
          <ac:chgData name="Mojtaba Taslimitehrani" userId="2d319c6a-7427-4d25-8d37-843f6cc58293" providerId="ADAL" clId="{6B3AC59E-08EB-4F2C-A5A7-50DC7F46534A}" dt="2022-08-03T08:35:32.087" v="1235" actId="478"/>
          <ac:spMkLst>
            <pc:docMk/>
            <pc:sldMk cId="994564786" sldId="281"/>
            <ac:spMk id="4" creationId="{3BE2B9B4-3B3B-4D66-BAA1-87D9E42FF5E0}"/>
          </ac:spMkLst>
        </pc:spChg>
        <pc:spChg chg="add del mod ord">
          <ac:chgData name="Mojtaba Taslimitehrani" userId="2d319c6a-7427-4d25-8d37-843f6cc58293" providerId="ADAL" clId="{6B3AC59E-08EB-4F2C-A5A7-50DC7F46534A}" dt="2022-08-03T08:35:25.954" v="1233" actId="478"/>
          <ac:spMkLst>
            <pc:docMk/>
            <pc:sldMk cId="994564786" sldId="281"/>
            <ac:spMk id="6" creationId="{C4F744CF-8C28-03D1-16C4-A0EDF9190FD9}"/>
          </ac:spMkLst>
        </pc:spChg>
        <pc:spChg chg="del mod">
          <ac:chgData name="Mojtaba Taslimitehrani" userId="2d319c6a-7427-4d25-8d37-843f6cc58293" providerId="ADAL" clId="{6B3AC59E-08EB-4F2C-A5A7-50DC7F46534A}" dt="2022-08-03T12:46:43.623" v="1513"/>
          <ac:spMkLst>
            <pc:docMk/>
            <pc:sldMk cId="994564786" sldId="281"/>
            <ac:spMk id="9" creationId="{46048B90-5290-4C60-A6A1-79D55D9ED76A}"/>
          </ac:spMkLst>
        </pc:spChg>
        <pc:spChg chg="mod">
          <ac:chgData name="Mojtaba Taslimitehrani" userId="2d319c6a-7427-4d25-8d37-843f6cc58293" providerId="ADAL" clId="{6B3AC59E-08EB-4F2C-A5A7-50DC7F46534A}" dt="2022-08-03T12:46:41.163" v="1511" actId="20577"/>
          <ac:spMkLst>
            <pc:docMk/>
            <pc:sldMk cId="994564786" sldId="281"/>
            <ac:spMk id="14" creationId="{8F7C36F8-94BD-4124-9AA8-6BB5729C437B}"/>
          </ac:spMkLst>
        </pc:spChg>
        <pc:graphicFrameChg chg="modGraphic">
          <ac:chgData name="Mojtaba Taslimitehrani" userId="2d319c6a-7427-4d25-8d37-843f6cc58293" providerId="ADAL" clId="{6B3AC59E-08EB-4F2C-A5A7-50DC7F46534A}" dt="2022-08-03T08:35:50.011" v="1238" actId="14734"/>
          <ac:graphicFrameMkLst>
            <pc:docMk/>
            <pc:sldMk cId="994564786" sldId="281"/>
            <ac:graphicFrameMk id="8" creationId="{199F4978-E3B1-48E5-A365-971E54597478}"/>
          </ac:graphicFrameMkLst>
        </pc:graphicFrameChg>
      </pc:sldChg>
      <pc:sldChg chg="addSp delSp modSp mod modClrScheme chgLayout">
        <pc:chgData name="Mojtaba Taslimitehrani" userId="2d319c6a-7427-4d25-8d37-843f6cc58293" providerId="ADAL" clId="{6B3AC59E-08EB-4F2C-A5A7-50DC7F46534A}" dt="2022-08-05T08:47:57.593" v="2860" actId="20577"/>
        <pc:sldMkLst>
          <pc:docMk/>
          <pc:sldMk cId="2201819822" sldId="282"/>
        </pc:sldMkLst>
        <pc:spChg chg="add del mod ord">
          <ac:chgData name="Mojtaba Taslimitehrani" userId="2d319c6a-7427-4d25-8d37-843f6cc58293" providerId="ADAL" clId="{6B3AC59E-08EB-4F2C-A5A7-50DC7F46534A}" dt="2022-08-03T11:30:45.552" v="1463" actId="478"/>
          <ac:spMkLst>
            <pc:docMk/>
            <pc:sldMk cId="2201819822" sldId="282"/>
            <ac:spMk id="2" creationId="{AE3BF4FF-0792-4709-5F90-AEBD0F468F9A}"/>
          </ac:spMkLst>
        </pc:spChg>
        <pc:spChg chg="add del mod ord">
          <ac:chgData name="Mojtaba Taslimitehrani" userId="2d319c6a-7427-4d25-8d37-843f6cc58293" providerId="ADAL" clId="{6B3AC59E-08EB-4F2C-A5A7-50DC7F46534A}" dt="2022-08-03T11:30:48.107" v="1464" actId="478"/>
          <ac:spMkLst>
            <pc:docMk/>
            <pc:sldMk cId="2201819822" sldId="282"/>
            <ac:spMk id="3" creationId="{9F3B8C49-19C1-D3CF-19F1-0222B3EF6A99}"/>
          </ac:spMkLst>
        </pc:spChg>
        <pc:spChg chg="mod">
          <ac:chgData name="Mojtaba Taslimitehrani" userId="2d319c6a-7427-4d25-8d37-843f6cc58293" providerId="ADAL" clId="{6B3AC59E-08EB-4F2C-A5A7-50DC7F46534A}" dt="2022-08-03T12:32:45.049" v="1466" actId="20577"/>
          <ac:spMkLst>
            <pc:docMk/>
            <pc:sldMk cId="2201819822" sldId="282"/>
            <ac:spMk id="4" creationId="{3BE2B9B4-3B3B-4D66-BAA1-87D9E42FF5E0}"/>
          </ac:spMkLst>
        </pc:spChg>
        <pc:spChg chg="mod">
          <ac:chgData name="Mojtaba Taslimitehrani" userId="2d319c6a-7427-4d25-8d37-843f6cc58293" providerId="ADAL" clId="{6B3AC59E-08EB-4F2C-A5A7-50DC7F46534A}" dt="2022-08-03T12:33:19.633" v="1469" actId="113"/>
          <ac:spMkLst>
            <pc:docMk/>
            <pc:sldMk cId="2201819822" sldId="282"/>
            <ac:spMk id="8" creationId="{8405B572-DEBB-4E33-9184-1446A70ED8B7}"/>
          </ac:spMkLst>
        </pc:spChg>
        <pc:spChg chg="add del mod">
          <ac:chgData name="Mojtaba Taslimitehrani" userId="2d319c6a-7427-4d25-8d37-843f6cc58293" providerId="ADAL" clId="{6B3AC59E-08EB-4F2C-A5A7-50DC7F46534A}" dt="2022-08-05T08:47:57.593" v="2860" actId="20577"/>
          <ac:spMkLst>
            <pc:docMk/>
            <pc:sldMk cId="2201819822" sldId="282"/>
            <ac:spMk id="13" creationId="{B1B2AD96-7D4E-43DC-A1F6-3A4D2E787540}"/>
          </ac:spMkLst>
        </pc:spChg>
        <pc:spChg chg="add del mod">
          <ac:chgData name="Mojtaba Taslimitehrani" userId="2d319c6a-7427-4d25-8d37-843f6cc58293" providerId="ADAL" clId="{6B3AC59E-08EB-4F2C-A5A7-50DC7F46534A}" dt="2022-08-04T15:59:18.642" v="2526" actId="20577"/>
          <ac:spMkLst>
            <pc:docMk/>
            <pc:sldMk cId="2201819822" sldId="282"/>
            <ac:spMk id="14" creationId="{8F7C36F8-94BD-4124-9AA8-6BB5729C437B}"/>
          </ac:spMkLst>
        </pc:spChg>
        <pc:spChg chg="mod">
          <ac:chgData name="Mojtaba Taslimitehrani" userId="2d319c6a-7427-4d25-8d37-843f6cc58293" providerId="ADAL" clId="{6B3AC59E-08EB-4F2C-A5A7-50DC7F46534A}" dt="2022-08-04T15:58:30.481" v="2508" actId="1076"/>
          <ac:spMkLst>
            <pc:docMk/>
            <pc:sldMk cId="2201819822" sldId="282"/>
            <ac:spMk id="19" creationId="{E577531B-7F07-4429-9289-9D5B3AAB65A7}"/>
          </ac:spMkLst>
        </pc:spChg>
      </pc:sldChg>
      <pc:sldChg chg="addSp delSp modSp mod modClrScheme chgLayout">
        <pc:chgData name="Mojtaba Taslimitehrani" userId="2d319c6a-7427-4d25-8d37-843f6cc58293" providerId="ADAL" clId="{6B3AC59E-08EB-4F2C-A5A7-50DC7F46534A}" dt="2022-08-04T16:10:43.174" v="2527" actId="20577"/>
        <pc:sldMkLst>
          <pc:docMk/>
          <pc:sldMk cId="4236193139" sldId="283"/>
        </pc:sldMkLst>
        <pc:spChg chg="add del mod ord">
          <ac:chgData name="Mojtaba Taslimitehrani" userId="2d319c6a-7427-4d25-8d37-843f6cc58293" providerId="ADAL" clId="{6B3AC59E-08EB-4F2C-A5A7-50DC7F46534A}" dt="2022-08-03T12:38:05.695" v="1470" actId="478"/>
          <ac:spMkLst>
            <pc:docMk/>
            <pc:sldMk cId="4236193139" sldId="283"/>
            <ac:spMk id="2" creationId="{F6325F26-21E6-F130-7992-60711CE1422D}"/>
          </ac:spMkLst>
        </pc:spChg>
        <pc:spChg chg="add del mod ord">
          <ac:chgData name="Mojtaba Taslimitehrani" userId="2d319c6a-7427-4d25-8d37-843f6cc58293" providerId="ADAL" clId="{6B3AC59E-08EB-4F2C-A5A7-50DC7F46534A}" dt="2022-08-03T12:38:17.821" v="1473" actId="478"/>
          <ac:spMkLst>
            <pc:docMk/>
            <pc:sldMk cId="4236193139" sldId="283"/>
            <ac:spMk id="3" creationId="{CF7591F1-DF2C-4D0B-5819-5219BB39C606}"/>
          </ac:spMkLst>
        </pc:spChg>
        <pc:spChg chg="mod">
          <ac:chgData name="Mojtaba Taslimitehrani" userId="2d319c6a-7427-4d25-8d37-843f6cc58293" providerId="ADAL" clId="{6B3AC59E-08EB-4F2C-A5A7-50DC7F46534A}" dt="2022-08-03T12:39:34.629" v="1490" actId="20577"/>
          <ac:spMkLst>
            <pc:docMk/>
            <pc:sldMk cId="4236193139" sldId="283"/>
            <ac:spMk id="4" creationId="{3BE2B9B4-3B3B-4D66-BAA1-87D9E42FF5E0}"/>
          </ac:spMkLst>
        </pc:spChg>
        <pc:spChg chg="mod">
          <ac:chgData name="Mojtaba Taslimitehrani" userId="2d319c6a-7427-4d25-8d37-843f6cc58293" providerId="ADAL" clId="{6B3AC59E-08EB-4F2C-A5A7-50DC7F46534A}" dt="2022-08-03T12:39:21.452" v="1482" actId="20577"/>
          <ac:spMkLst>
            <pc:docMk/>
            <pc:sldMk cId="4236193139" sldId="283"/>
            <ac:spMk id="13" creationId="{B1B2AD96-7D4E-43DC-A1F6-3A4D2E787540}"/>
          </ac:spMkLst>
        </pc:spChg>
        <pc:spChg chg="add del mod">
          <ac:chgData name="Mojtaba Taslimitehrani" userId="2d319c6a-7427-4d25-8d37-843f6cc58293" providerId="ADAL" clId="{6B3AC59E-08EB-4F2C-A5A7-50DC7F46534A}" dt="2022-08-04T16:10:43.174" v="2527" actId="20577"/>
          <ac:spMkLst>
            <pc:docMk/>
            <pc:sldMk cId="4236193139" sldId="283"/>
            <ac:spMk id="14" creationId="{8F7C36F8-94BD-4124-9AA8-6BB5729C437B}"/>
          </ac:spMkLst>
        </pc:spChg>
      </pc:sldChg>
      <pc:sldChg chg="addSp delSp modSp mod modClrScheme chgLayout">
        <pc:chgData name="Mojtaba Taslimitehrani" userId="2d319c6a-7427-4d25-8d37-843f6cc58293" providerId="ADAL" clId="{6B3AC59E-08EB-4F2C-A5A7-50DC7F46534A}" dt="2022-08-04T16:15:58.170" v="2579" actId="20577"/>
        <pc:sldMkLst>
          <pc:docMk/>
          <pc:sldMk cId="1740307202" sldId="285"/>
        </pc:sldMkLst>
        <pc:spChg chg="add del mod ord">
          <ac:chgData name="Mojtaba Taslimitehrani" userId="2d319c6a-7427-4d25-8d37-843f6cc58293" providerId="ADAL" clId="{6B3AC59E-08EB-4F2C-A5A7-50DC7F46534A}" dt="2022-08-03T12:42:33.817" v="1501" actId="478"/>
          <ac:spMkLst>
            <pc:docMk/>
            <pc:sldMk cId="1740307202" sldId="285"/>
            <ac:spMk id="2" creationId="{70459F51-8155-A5C7-8E60-5674E5D2B668}"/>
          </ac:spMkLst>
        </pc:spChg>
        <pc:spChg chg="add del mod ord">
          <ac:chgData name="Mojtaba Taslimitehrani" userId="2d319c6a-7427-4d25-8d37-843f6cc58293" providerId="ADAL" clId="{6B3AC59E-08EB-4F2C-A5A7-50DC7F46534A}" dt="2022-08-03T12:42:35.770" v="1502" actId="478"/>
          <ac:spMkLst>
            <pc:docMk/>
            <pc:sldMk cId="1740307202" sldId="285"/>
            <ac:spMk id="3" creationId="{9A98BBA8-DEBF-D77E-849C-2C135D555FE2}"/>
          </ac:spMkLst>
        </pc:spChg>
        <pc:spChg chg="mod">
          <ac:chgData name="Mojtaba Taslimitehrani" userId="2d319c6a-7427-4d25-8d37-843f6cc58293" providerId="ADAL" clId="{6B3AC59E-08EB-4F2C-A5A7-50DC7F46534A}" dt="2022-08-04T16:13:44.329" v="2534" actId="20577"/>
          <ac:spMkLst>
            <pc:docMk/>
            <pc:sldMk cId="1740307202" sldId="285"/>
            <ac:spMk id="14" creationId="{8F7C36F8-94BD-4124-9AA8-6BB5729C437B}"/>
          </ac:spMkLst>
        </pc:spChg>
        <pc:spChg chg="mod">
          <ac:chgData name="Mojtaba Taslimitehrani" userId="2d319c6a-7427-4d25-8d37-843f6cc58293" providerId="ADAL" clId="{6B3AC59E-08EB-4F2C-A5A7-50DC7F46534A}" dt="2022-08-04T16:15:58.170" v="2579" actId="20577"/>
          <ac:spMkLst>
            <pc:docMk/>
            <pc:sldMk cId="1740307202" sldId="285"/>
            <ac:spMk id="15" creationId="{5451BC88-82AD-4FD7-B795-80353AC9B171}"/>
          </ac:spMkLst>
        </pc:spChg>
        <pc:spChg chg="del">
          <ac:chgData name="Mojtaba Taslimitehrani" userId="2d319c6a-7427-4d25-8d37-843f6cc58293" providerId="ADAL" clId="{6B3AC59E-08EB-4F2C-A5A7-50DC7F46534A}" dt="2022-08-04T16:14:11.887" v="2535" actId="478"/>
          <ac:spMkLst>
            <pc:docMk/>
            <pc:sldMk cId="1740307202" sldId="285"/>
            <ac:spMk id="16" creationId="{C21CD1BE-46AE-405F-8AA4-3818F6220116}"/>
          </ac:spMkLst>
        </pc:spChg>
        <pc:spChg chg="del">
          <ac:chgData name="Mojtaba Taslimitehrani" userId="2d319c6a-7427-4d25-8d37-843f6cc58293" providerId="ADAL" clId="{6B3AC59E-08EB-4F2C-A5A7-50DC7F46534A}" dt="2022-08-04T16:14:13.509" v="2536" actId="478"/>
          <ac:spMkLst>
            <pc:docMk/>
            <pc:sldMk cId="1740307202" sldId="285"/>
            <ac:spMk id="17" creationId="{D7DC07AB-E53F-4925-80BC-FE71C7303B7A}"/>
          </ac:spMkLst>
        </pc:spChg>
        <pc:spChg chg="mod">
          <ac:chgData name="Mojtaba Taslimitehrani" userId="2d319c6a-7427-4d25-8d37-843f6cc58293" providerId="ADAL" clId="{6B3AC59E-08EB-4F2C-A5A7-50DC7F46534A}" dt="2022-08-04T16:14:22.007" v="2537" actId="1076"/>
          <ac:spMkLst>
            <pc:docMk/>
            <pc:sldMk cId="1740307202" sldId="285"/>
            <ac:spMk id="18" creationId="{A72B4341-1CA5-459C-BFB7-FBF186B01BD5}"/>
          </ac:spMkLst>
        </pc:spChg>
        <pc:spChg chg="mod">
          <ac:chgData name="Mojtaba Taslimitehrani" userId="2d319c6a-7427-4d25-8d37-843f6cc58293" providerId="ADAL" clId="{6B3AC59E-08EB-4F2C-A5A7-50DC7F46534A}" dt="2022-08-04T16:14:25.362" v="2538" actId="1076"/>
          <ac:spMkLst>
            <pc:docMk/>
            <pc:sldMk cId="1740307202" sldId="285"/>
            <ac:spMk id="19" creationId="{E577531B-7F07-4429-9289-9D5B3AAB65A7}"/>
          </ac:spMkLst>
        </pc:spChg>
      </pc:sldChg>
      <pc:sldChg chg="addSp delSp modSp mod modClrScheme chgLayout">
        <pc:chgData name="Mojtaba Taslimitehrani" userId="2d319c6a-7427-4d25-8d37-843f6cc58293" providerId="ADAL" clId="{6B3AC59E-08EB-4F2C-A5A7-50DC7F46534A}" dt="2022-08-03T12:52:59.734" v="1629" actId="20577"/>
        <pc:sldMkLst>
          <pc:docMk/>
          <pc:sldMk cId="1795216670" sldId="286"/>
        </pc:sldMkLst>
        <pc:spChg chg="add del mod ord">
          <ac:chgData name="Mojtaba Taslimitehrani" userId="2d319c6a-7427-4d25-8d37-843f6cc58293" providerId="ADAL" clId="{6B3AC59E-08EB-4F2C-A5A7-50DC7F46534A}" dt="2022-08-03T12:46:55.131" v="1514" actId="478"/>
          <ac:spMkLst>
            <pc:docMk/>
            <pc:sldMk cId="1795216670" sldId="286"/>
            <ac:spMk id="3" creationId="{82565574-EC89-C151-84DB-02574318D6D5}"/>
          </ac:spMkLst>
        </pc:spChg>
        <pc:spChg chg="add del mod ord">
          <ac:chgData name="Mojtaba Taslimitehrani" userId="2d319c6a-7427-4d25-8d37-843f6cc58293" providerId="ADAL" clId="{6B3AC59E-08EB-4F2C-A5A7-50DC7F46534A}" dt="2022-08-03T12:46:57.305" v="1515" actId="478"/>
          <ac:spMkLst>
            <pc:docMk/>
            <pc:sldMk cId="1795216670" sldId="286"/>
            <ac:spMk id="5" creationId="{DFCE85A7-027C-1CAC-1FD1-2B6413FEBDDF}"/>
          </ac:spMkLst>
        </pc:spChg>
        <pc:spChg chg="mod">
          <ac:chgData name="Mojtaba Taslimitehrani" userId="2d319c6a-7427-4d25-8d37-843f6cc58293" providerId="ADAL" clId="{6B3AC59E-08EB-4F2C-A5A7-50DC7F46534A}" dt="2022-08-03T12:52:59.734" v="1629" actId="20577"/>
          <ac:spMkLst>
            <pc:docMk/>
            <pc:sldMk cId="1795216670" sldId="286"/>
            <ac:spMk id="16" creationId="{24D285C0-AD82-45E2-AD3C-8900F4A53B0B}"/>
          </ac:spMkLst>
        </pc:spChg>
      </pc:sldChg>
      <pc:sldChg chg="addSp delSp modSp del mod modClrScheme chgLayout">
        <pc:chgData name="Mojtaba Taslimitehrani" userId="2d319c6a-7427-4d25-8d37-843f6cc58293" providerId="ADAL" clId="{6B3AC59E-08EB-4F2C-A5A7-50DC7F46534A}" dt="2022-08-05T09:04:47.517" v="3177" actId="2696"/>
        <pc:sldMkLst>
          <pc:docMk/>
          <pc:sldMk cId="1910993457" sldId="287"/>
        </pc:sldMkLst>
        <pc:spChg chg="add del mod ord">
          <ac:chgData name="Mojtaba Taslimitehrani" userId="2d319c6a-7427-4d25-8d37-843f6cc58293" providerId="ADAL" clId="{6B3AC59E-08EB-4F2C-A5A7-50DC7F46534A}" dt="2022-08-03T13:36:47.499" v="1857" actId="478"/>
          <ac:spMkLst>
            <pc:docMk/>
            <pc:sldMk cId="1910993457" sldId="287"/>
            <ac:spMk id="2" creationId="{87D13DFB-4AB7-DE17-702F-5211D8D7DB9D}"/>
          </ac:spMkLst>
        </pc:spChg>
        <pc:spChg chg="mod">
          <ac:chgData name="Mojtaba Taslimitehrani" userId="2d319c6a-7427-4d25-8d37-843f6cc58293" providerId="ADAL" clId="{6B3AC59E-08EB-4F2C-A5A7-50DC7F46534A}" dt="2022-08-03T13:51:27.389" v="1944" actId="20577"/>
          <ac:spMkLst>
            <pc:docMk/>
            <pc:sldMk cId="1910993457" sldId="287"/>
            <ac:spMk id="3" creationId="{5D352A85-C1F9-4D36-B870-86D143F45685}"/>
          </ac:spMkLst>
        </pc:spChg>
        <pc:spChg chg="mod">
          <ac:chgData name="Mojtaba Taslimitehrani" userId="2d319c6a-7427-4d25-8d37-843f6cc58293" providerId="ADAL" clId="{6B3AC59E-08EB-4F2C-A5A7-50DC7F46534A}" dt="2022-08-03T13:37:29.926" v="1898" actId="20577"/>
          <ac:spMkLst>
            <pc:docMk/>
            <pc:sldMk cId="1910993457" sldId="287"/>
            <ac:spMk id="4" creationId="{3BE2B9B4-3B3B-4D66-BAA1-87D9E42FF5E0}"/>
          </ac:spMkLst>
        </pc:spChg>
        <pc:spChg chg="add del mod ord">
          <ac:chgData name="Mojtaba Taslimitehrani" userId="2d319c6a-7427-4d25-8d37-843f6cc58293" providerId="ADAL" clId="{6B3AC59E-08EB-4F2C-A5A7-50DC7F46534A}" dt="2022-08-03T13:36:51.808" v="1858" actId="478"/>
          <ac:spMkLst>
            <pc:docMk/>
            <pc:sldMk cId="1910993457" sldId="287"/>
            <ac:spMk id="5" creationId="{018661F0-6244-D863-B71D-8187D893BED2}"/>
          </ac:spMkLst>
        </pc:spChg>
        <pc:spChg chg="del mod">
          <ac:chgData name="Mojtaba Taslimitehrani" userId="2d319c6a-7427-4d25-8d37-843f6cc58293" providerId="ADAL" clId="{6B3AC59E-08EB-4F2C-A5A7-50DC7F46534A}" dt="2022-08-03T13:48:06.009" v="1913" actId="478"/>
          <ac:spMkLst>
            <pc:docMk/>
            <pc:sldMk cId="1910993457" sldId="287"/>
            <ac:spMk id="6" creationId="{0B51AD6F-1097-4F01-85C4-4DEC9BCD381B}"/>
          </ac:spMkLst>
        </pc:spChg>
        <pc:spChg chg="del">
          <ac:chgData name="Mojtaba Taslimitehrani" userId="2d319c6a-7427-4d25-8d37-843f6cc58293" providerId="ADAL" clId="{6B3AC59E-08EB-4F2C-A5A7-50DC7F46534A}" dt="2022-08-03T13:48:14.266" v="1916" actId="478"/>
          <ac:spMkLst>
            <pc:docMk/>
            <pc:sldMk cId="1910993457" sldId="287"/>
            <ac:spMk id="12" creationId="{B6B00A8C-B858-A310-2330-634102B55C17}"/>
          </ac:spMkLst>
        </pc:spChg>
        <pc:spChg chg="del mod">
          <ac:chgData name="Mojtaba Taslimitehrani" userId="2d319c6a-7427-4d25-8d37-843f6cc58293" providerId="ADAL" clId="{6B3AC59E-08EB-4F2C-A5A7-50DC7F46534A}" dt="2022-08-03T13:48:22.887" v="1919" actId="478"/>
          <ac:spMkLst>
            <pc:docMk/>
            <pc:sldMk cId="1910993457" sldId="287"/>
            <ac:spMk id="13" creationId="{DAACA661-6D60-75F6-4E29-CEFF9A1B124D}"/>
          </ac:spMkLst>
        </pc:spChg>
        <pc:spChg chg="del">
          <ac:chgData name="Mojtaba Taslimitehrani" userId="2d319c6a-7427-4d25-8d37-843f6cc58293" providerId="ADAL" clId="{6B3AC59E-08EB-4F2C-A5A7-50DC7F46534A}" dt="2022-08-03T13:48:33.638" v="1921" actId="478"/>
          <ac:spMkLst>
            <pc:docMk/>
            <pc:sldMk cId="1910993457" sldId="287"/>
            <ac:spMk id="14" creationId="{4D4087CF-31F9-F29E-0BBD-827951D49B70}"/>
          </ac:spMkLst>
        </pc:spChg>
        <pc:spChg chg="del">
          <ac:chgData name="Mojtaba Taslimitehrani" userId="2d319c6a-7427-4d25-8d37-843f6cc58293" providerId="ADAL" clId="{6B3AC59E-08EB-4F2C-A5A7-50DC7F46534A}" dt="2022-08-03T13:49:00.018" v="1928" actId="478"/>
          <ac:spMkLst>
            <pc:docMk/>
            <pc:sldMk cId="1910993457" sldId="287"/>
            <ac:spMk id="15" creationId="{25EBC6A5-4498-8846-01FA-75E83CBCCFD5}"/>
          </ac:spMkLst>
        </pc:spChg>
        <pc:spChg chg="del">
          <ac:chgData name="Mojtaba Taslimitehrani" userId="2d319c6a-7427-4d25-8d37-843f6cc58293" providerId="ADAL" clId="{6B3AC59E-08EB-4F2C-A5A7-50DC7F46534A}" dt="2022-08-03T13:48:53.171" v="1925" actId="478"/>
          <ac:spMkLst>
            <pc:docMk/>
            <pc:sldMk cId="1910993457" sldId="287"/>
            <ac:spMk id="16" creationId="{FD52E863-975D-4884-C4A4-A0A15084F6EB}"/>
          </ac:spMkLst>
        </pc:spChg>
        <pc:spChg chg="del">
          <ac:chgData name="Mojtaba Taslimitehrani" userId="2d319c6a-7427-4d25-8d37-843f6cc58293" providerId="ADAL" clId="{6B3AC59E-08EB-4F2C-A5A7-50DC7F46534A}" dt="2022-08-03T13:48:54.298" v="1926" actId="478"/>
          <ac:spMkLst>
            <pc:docMk/>
            <pc:sldMk cId="1910993457" sldId="287"/>
            <ac:spMk id="17" creationId="{D8910D4D-C499-BEB9-9C27-F96AFFED3F09}"/>
          </ac:spMkLst>
        </pc:spChg>
      </pc:sldChg>
      <pc:sldChg chg="addSp delSp modSp mod modClrScheme chgLayout">
        <pc:chgData name="Mojtaba Taslimitehrani" userId="2d319c6a-7427-4d25-8d37-843f6cc58293" providerId="ADAL" clId="{6B3AC59E-08EB-4F2C-A5A7-50DC7F46534A}" dt="2022-08-03T12:55:28.533" v="1632" actId="1076"/>
        <pc:sldMkLst>
          <pc:docMk/>
          <pc:sldMk cId="665948395" sldId="288"/>
        </pc:sldMkLst>
        <pc:spChg chg="add del mod ord">
          <ac:chgData name="Mojtaba Taslimitehrani" userId="2d319c6a-7427-4d25-8d37-843f6cc58293" providerId="ADAL" clId="{6B3AC59E-08EB-4F2C-A5A7-50DC7F46534A}" dt="2022-08-03T12:50:25.462" v="1521" actId="478"/>
          <ac:spMkLst>
            <pc:docMk/>
            <pc:sldMk cId="665948395" sldId="288"/>
            <ac:spMk id="2" creationId="{E282E3E6-D139-21FC-AC5B-708C166A35D4}"/>
          </ac:spMkLst>
        </pc:spChg>
        <pc:spChg chg="add del mod ord">
          <ac:chgData name="Mojtaba Taslimitehrani" userId="2d319c6a-7427-4d25-8d37-843f6cc58293" providerId="ADAL" clId="{6B3AC59E-08EB-4F2C-A5A7-50DC7F46534A}" dt="2022-08-03T12:50:10.744" v="1518" actId="478"/>
          <ac:spMkLst>
            <pc:docMk/>
            <pc:sldMk cId="665948395" sldId="288"/>
            <ac:spMk id="3" creationId="{467A3802-D668-3C21-E2B6-5198DF9924C0}"/>
          </ac:spMkLst>
        </pc:spChg>
        <pc:spChg chg="add del">
          <ac:chgData name="Mojtaba Taslimitehrani" userId="2d319c6a-7427-4d25-8d37-843f6cc58293" providerId="ADAL" clId="{6B3AC59E-08EB-4F2C-A5A7-50DC7F46534A}" dt="2022-08-03T12:50:18.266" v="1520" actId="478"/>
          <ac:spMkLst>
            <pc:docMk/>
            <pc:sldMk cId="665948395" sldId="288"/>
            <ac:spMk id="15" creationId="{B24C7466-4B23-472F-9FE8-24D4DF29728B}"/>
          </ac:spMkLst>
        </pc:spChg>
        <pc:spChg chg="mod">
          <ac:chgData name="Mojtaba Taslimitehrani" userId="2d319c6a-7427-4d25-8d37-843f6cc58293" providerId="ADAL" clId="{6B3AC59E-08EB-4F2C-A5A7-50DC7F46534A}" dt="2022-08-03T12:55:28.533" v="1632" actId="1076"/>
          <ac:spMkLst>
            <pc:docMk/>
            <pc:sldMk cId="665948395" sldId="288"/>
            <ac:spMk id="16" creationId="{24D285C0-AD82-45E2-AD3C-8900F4A53B0B}"/>
          </ac:spMkLst>
        </pc:spChg>
        <pc:picChg chg="mod">
          <ac:chgData name="Mojtaba Taslimitehrani" userId="2d319c6a-7427-4d25-8d37-843f6cc58293" providerId="ADAL" clId="{6B3AC59E-08EB-4F2C-A5A7-50DC7F46534A}" dt="2022-08-03T12:55:26.336" v="1631" actId="1076"/>
          <ac:picMkLst>
            <pc:docMk/>
            <pc:sldMk cId="665948395" sldId="288"/>
            <ac:picMk id="9" creationId="{F6D9FFD0-D8D1-4395-B5D2-A2C4733F9FBA}"/>
          </ac:picMkLst>
        </pc:picChg>
      </pc:sldChg>
      <pc:sldChg chg="addSp delSp modSp mod modClrScheme delCm chgLayout">
        <pc:chgData name="Mojtaba Taslimitehrani" userId="2d319c6a-7427-4d25-8d37-843f6cc58293" providerId="ADAL" clId="{6B3AC59E-08EB-4F2C-A5A7-50DC7F46534A}" dt="2022-08-04T16:20:03.632" v="2605"/>
        <pc:sldMkLst>
          <pc:docMk/>
          <pc:sldMk cId="3050032668" sldId="289"/>
        </pc:sldMkLst>
        <pc:spChg chg="mod">
          <ac:chgData name="Mojtaba Taslimitehrani" userId="2d319c6a-7427-4d25-8d37-843f6cc58293" providerId="ADAL" clId="{6B3AC59E-08EB-4F2C-A5A7-50DC7F46534A}" dt="2022-08-03T12:59:21.007" v="1734" actId="20577"/>
          <ac:spMkLst>
            <pc:docMk/>
            <pc:sldMk cId="3050032668" sldId="289"/>
            <ac:spMk id="3" creationId="{DF82A249-BF60-4D22-BFCC-BAB4F8ABFF83}"/>
          </ac:spMkLst>
        </pc:spChg>
        <pc:spChg chg="add del mod ord">
          <ac:chgData name="Mojtaba Taslimitehrani" userId="2d319c6a-7427-4d25-8d37-843f6cc58293" providerId="ADAL" clId="{6B3AC59E-08EB-4F2C-A5A7-50DC7F46534A}" dt="2022-08-03T12:58:30.089" v="1725" actId="478"/>
          <ac:spMkLst>
            <pc:docMk/>
            <pc:sldMk cId="3050032668" sldId="289"/>
            <ac:spMk id="4" creationId="{319DFEA9-5B16-2884-686D-546F3569EAA5}"/>
          </ac:spMkLst>
        </pc:spChg>
        <pc:spChg chg="add del mod ord">
          <ac:chgData name="Mojtaba Taslimitehrani" userId="2d319c6a-7427-4d25-8d37-843f6cc58293" providerId="ADAL" clId="{6B3AC59E-08EB-4F2C-A5A7-50DC7F46534A}" dt="2022-08-03T12:58:35.981" v="1726" actId="478"/>
          <ac:spMkLst>
            <pc:docMk/>
            <pc:sldMk cId="3050032668" sldId="289"/>
            <ac:spMk id="5" creationId="{55C25D4F-972C-F4CD-C5E5-3BB2158C7304}"/>
          </ac:spMkLst>
        </pc:spChg>
        <pc:spChg chg="mod">
          <ac:chgData name="Mojtaba Taslimitehrani" userId="2d319c6a-7427-4d25-8d37-843f6cc58293" providerId="ADAL" clId="{6B3AC59E-08EB-4F2C-A5A7-50DC7F46534A}" dt="2022-08-03T12:59:38.472" v="1736" actId="164"/>
          <ac:spMkLst>
            <pc:docMk/>
            <pc:sldMk cId="3050032668" sldId="289"/>
            <ac:spMk id="61" creationId="{58F530B3-2B3E-4464-7943-EF4766A4D77A}"/>
          </ac:spMkLst>
        </pc:spChg>
        <pc:spChg chg="mod">
          <ac:chgData name="Mojtaba Taslimitehrani" userId="2d319c6a-7427-4d25-8d37-843f6cc58293" providerId="ADAL" clId="{6B3AC59E-08EB-4F2C-A5A7-50DC7F46534A}" dt="2022-08-03T12:59:38.472" v="1736" actId="164"/>
          <ac:spMkLst>
            <pc:docMk/>
            <pc:sldMk cId="3050032668" sldId="289"/>
            <ac:spMk id="66" creationId="{70414B56-49BB-1B6E-AD8B-3F4C48C26C1E}"/>
          </ac:spMkLst>
        </pc:spChg>
        <pc:spChg chg="mod">
          <ac:chgData name="Mojtaba Taslimitehrani" userId="2d319c6a-7427-4d25-8d37-843f6cc58293" providerId="ADAL" clId="{6B3AC59E-08EB-4F2C-A5A7-50DC7F46534A}" dt="2022-08-03T13:00:43.149" v="1737" actId="1076"/>
          <ac:spMkLst>
            <pc:docMk/>
            <pc:sldMk cId="3050032668" sldId="289"/>
            <ac:spMk id="67" creationId="{5590F4F0-24DA-0E4A-B605-BDA2F2A88A16}"/>
          </ac:spMkLst>
        </pc:spChg>
        <pc:spChg chg="mod">
          <ac:chgData name="Mojtaba Taslimitehrani" userId="2d319c6a-7427-4d25-8d37-843f6cc58293" providerId="ADAL" clId="{6B3AC59E-08EB-4F2C-A5A7-50DC7F46534A}" dt="2022-08-03T12:59:38.472" v="1736" actId="164"/>
          <ac:spMkLst>
            <pc:docMk/>
            <pc:sldMk cId="3050032668" sldId="289"/>
            <ac:spMk id="74" creationId="{BAB30CF8-75F3-3366-3AEF-B6D5981E746B}"/>
          </ac:spMkLst>
        </pc:spChg>
        <pc:spChg chg="mod">
          <ac:chgData name="Mojtaba Taslimitehrani" userId="2d319c6a-7427-4d25-8d37-843f6cc58293" providerId="ADAL" clId="{6B3AC59E-08EB-4F2C-A5A7-50DC7F46534A}" dt="2022-08-03T12:59:38.472" v="1736" actId="164"/>
          <ac:spMkLst>
            <pc:docMk/>
            <pc:sldMk cId="3050032668" sldId="289"/>
            <ac:spMk id="77" creationId="{E55D3B98-1E91-CFC8-FB0A-2A925DF3349B}"/>
          </ac:spMkLst>
        </pc:spChg>
        <pc:spChg chg="mod">
          <ac:chgData name="Mojtaba Taslimitehrani" userId="2d319c6a-7427-4d25-8d37-843f6cc58293" providerId="ADAL" clId="{6B3AC59E-08EB-4F2C-A5A7-50DC7F46534A}" dt="2022-08-03T12:59:38.472" v="1736" actId="164"/>
          <ac:spMkLst>
            <pc:docMk/>
            <pc:sldMk cId="3050032668" sldId="289"/>
            <ac:spMk id="78" creationId="{1F5C5D3F-AF13-E383-001B-8C88351A4588}"/>
          </ac:spMkLst>
        </pc:spChg>
        <pc:spChg chg="mod">
          <ac:chgData name="Mojtaba Taslimitehrani" userId="2d319c6a-7427-4d25-8d37-843f6cc58293" providerId="ADAL" clId="{6B3AC59E-08EB-4F2C-A5A7-50DC7F46534A}" dt="2022-08-03T12:59:38.472" v="1736" actId="164"/>
          <ac:spMkLst>
            <pc:docMk/>
            <pc:sldMk cId="3050032668" sldId="289"/>
            <ac:spMk id="79" creationId="{2B6381FF-7F71-8654-4B95-7E92FDAAE61D}"/>
          </ac:spMkLst>
        </pc:spChg>
        <pc:spChg chg="mod">
          <ac:chgData name="Mojtaba Taslimitehrani" userId="2d319c6a-7427-4d25-8d37-843f6cc58293" providerId="ADAL" clId="{6B3AC59E-08EB-4F2C-A5A7-50DC7F46534A}" dt="2022-08-03T12:59:38.472" v="1736" actId="164"/>
          <ac:spMkLst>
            <pc:docMk/>
            <pc:sldMk cId="3050032668" sldId="289"/>
            <ac:spMk id="80" creationId="{F4B16F8A-3464-CFA8-B79F-01A294AAC4EB}"/>
          </ac:spMkLst>
        </pc:spChg>
        <pc:spChg chg="mod">
          <ac:chgData name="Mojtaba Taslimitehrani" userId="2d319c6a-7427-4d25-8d37-843f6cc58293" providerId="ADAL" clId="{6B3AC59E-08EB-4F2C-A5A7-50DC7F46534A}" dt="2022-08-03T12:59:38.472" v="1736" actId="164"/>
          <ac:spMkLst>
            <pc:docMk/>
            <pc:sldMk cId="3050032668" sldId="289"/>
            <ac:spMk id="81" creationId="{4C63F5A8-D2B0-533E-7D5B-D70DB034E605}"/>
          </ac:spMkLst>
        </pc:spChg>
        <pc:spChg chg="mod">
          <ac:chgData name="Mojtaba Taslimitehrani" userId="2d319c6a-7427-4d25-8d37-843f6cc58293" providerId="ADAL" clId="{6B3AC59E-08EB-4F2C-A5A7-50DC7F46534A}" dt="2022-08-03T12:59:38.472" v="1736" actId="164"/>
          <ac:spMkLst>
            <pc:docMk/>
            <pc:sldMk cId="3050032668" sldId="289"/>
            <ac:spMk id="82" creationId="{1B263064-59AF-EBFD-0EE6-78ABDDB1B200}"/>
          </ac:spMkLst>
        </pc:spChg>
        <pc:spChg chg="mod">
          <ac:chgData name="Mojtaba Taslimitehrani" userId="2d319c6a-7427-4d25-8d37-843f6cc58293" providerId="ADAL" clId="{6B3AC59E-08EB-4F2C-A5A7-50DC7F46534A}" dt="2022-08-03T12:59:38.472" v="1736" actId="164"/>
          <ac:spMkLst>
            <pc:docMk/>
            <pc:sldMk cId="3050032668" sldId="289"/>
            <ac:spMk id="83" creationId="{30815B03-FD7F-DD38-253C-3DAD532E4345}"/>
          </ac:spMkLst>
        </pc:spChg>
        <pc:spChg chg="mod">
          <ac:chgData name="Mojtaba Taslimitehrani" userId="2d319c6a-7427-4d25-8d37-843f6cc58293" providerId="ADAL" clId="{6B3AC59E-08EB-4F2C-A5A7-50DC7F46534A}" dt="2022-08-03T12:59:38.472" v="1736" actId="164"/>
          <ac:spMkLst>
            <pc:docMk/>
            <pc:sldMk cId="3050032668" sldId="289"/>
            <ac:spMk id="84" creationId="{A867B0D5-F32E-3101-C22A-ACAC19B51B55}"/>
          </ac:spMkLst>
        </pc:spChg>
        <pc:spChg chg="mod">
          <ac:chgData name="Mojtaba Taslimitehrani" userId="2d319c6a-7427-4d25-8d37-843f6cc58293" providerId="ADAL" clId="{6B3AC59E-08EB-4F2C-A5A7-50DC7F46534A}" dt="2022-08-03T12:59:38.472" v="1736" actId="164"/>
          <ac:spMkLst>
            <pc:docMk/>
            <pc:sldMk cId="3050032668" sldId="289"/>
            <ac:spMk id="85" creationId="{E1BED711-AB24-BAEC-5436-A39EBD15FC99}"/>
          </ac:spMkLst>
        </pc:spChg>
        <pc:spChg chg="mod">
          <ac:chgData name="Mojtaba Taslimitehrani" userId="2d319c6a-7427-4d25-8d37-843f6cc58293" providerId="ADAL" clId="{6B3AC59E-08EB-4F2C-A5A7-50DC7F46534A}" dt="2022-08-03T12:59:38.472" v="1736" actId="164"/>
          <ac:spMkLst>
            <pc:docMk/>
            <pc:sldMk cId="3050032668" sldId="289"/>
            <ac:spMk id="86" creationId="{FCE0CF40-A8C5-C9D5-5F65-1BCC7FBCA825}"/>
          </ac:spMkLst>
        </pc:spChg>
        <pc:spChg chg="mod">
          <ac:chgData name="Mojtaba Taslimitehrani" userId="2d319c6a-7427-4d25-8d37-843f6cc58293" providerId="ADAL" clId="{6B3AC59E-08EB-4F2C-A5A7-50DC7F46534A}" dt="2022-08-03T12:59:38.472" v="1736" actId="164"/>
          <ac:spMkLst>
            <pc:docMk/>
            <pc:sldMk cId="3050032668" sldId="289"/>
            <ac:spMk id="87" creationId="{206CAB03-C7E4-E28E-2FFA-D9C975FEA4CA}"/>
          </ac:spMkLst>
        </pc:spChg>
        <pc:spChg chg="mod">
          <ac:chgData name="Mojtaba Taslimitehrani" userId="2d319c6a-7427-4d25-8d37-843f6cc58293" providerId="ADAL" clId="{6B3AC59E-08EB-4F2C-A5A7-50DC7F46534A}" dt="2022-08-03T12:59:38.472" v="1736" actId="164"/>
          <ac:spMkLst>
            <pc:docMk/>
            <pc:sldMk cId="3050032668" sldId="289"/>
            <ac:spMk id="88" creationId="{26FCC3B4-092E-7040-C0A2-6693A94C84A1}"/>
          </ac:spMkLst>
        </pc:spChg>
        <pc:spChg chg="mod">
          <ac:chgData name="Mojtaba Taslimitehrani" userId="2d319c6a-7427-4d25-8d37-843f6cc58293" providerId="ADAL" clId="{6B3AC59E-08EB-4F2C-A5A7-50DC7F46534A}" dt="2022-08-03T12:59:38.472" v="1736" actId="164"/>
          <ac:spMkLst>
            <pc:docMk/>
            <pc:sldMk cId="3050032668" sldId="289"/>
            <ac:spMk id="89" creationId="{9F70982B-1FBF-D1EC-9C88-8B29AE50675A}"/>
          </ac:spMkLst>
        </pc:spChg>
        <pc:spChg chg="mod">
          <ac:chgData name="Mojtaba Taslimitehrani" userId="2d319c6a-7427-4d25-8d37-843f6cc58293" providerId="ADAL" clId="{6B3AC59E-08EB-4F2C-A5A7-50DC7F46534A}" dt="2022-08-03T12:59:38.472" v="1736" actId="164"/>
          <ac:spMkLst>
            <pc:docMk/>
            <pc:sldMk cId="3050032668" sldId="289"/>
            <ac:spMk id="90" creationId="{25906981-D80F-1CF6-7273-0346719F077E}"/>
          </ac:spMkLst>
        </pc:spChg>
        <pc:spChg chg="mod">
          <ac:chgData name="Mojtaba Taslimitehrani" userId="2d319c6a-7427-4d25-8d37-843f6cc58293" providerId="ADAL" clId="{6B3AC59E-08EB-4F2C-A5A7-50DC7F46534A}" dt="2022-08-03T12:59:38.472" v="1736" actId="164"/>
          <ac:spMkLst>
            <pc:docMk/>
            <pc:sldMk cId="3050032668" sldId="289"/>
            <ac:spMk id="91" creationId="{51E32C60-15DF-1C2C-FCF8-7E7E4D23ADD1}"/>
          </ac:spMkLst>
        </pc:spChg>
        <pc:spChg chg="mod">
          <ac:chgData name="Mojtaba Taslimitehrani" userId="2d319c6a-7427-4d25-8d37-843f6cc58293" providerId="ADAL" clId="{6B3AC59E-08EB-4F2C-A5A7-50DC7F46534A}" dt="2022-08-03T12:59:38.472" v="1736" actId="164"/>
          <ac:spMkLst>
            <pc:docMk/>
            <pc:sldMk cId="3050032668" sldId="289"/>
            <ac:spMk id="92" creationId="{1AC4CD38-A3EB-4A60-3340-E748CDBC6C73}"/>
          </ac:spMkLst>
        </pc:spChg>
        <pc:spChg chg="mod">
          <ac:chgData name="Mojtaba Taslimitehrani" userId="2d319c6a-7427-4d25-8d37-843f6cc58293" providerId="ADAL" clId="{6B3AC59E-08EB-4F2C-A5A7-50DC7F46534A}" dt="2022-08-03T12:59:38.472" v="1736" actId="164"/>
          <ac:spMkLst>
            <pc:docMk/>
            <pc:sldMk cId="3050032668" sldId="289"/>
            <ac:spMk id="93" creationId="{FDFE5B50-4A66-F433-54D9-E4983E51604E}"/>
          </ac:spMkLst>
        </pc:spChg>
        <pc:spChg chg="mod">
          <ac:chgData name="Mojtaba Taslimitehrani" userId="2d319c6a-7427-4d25-8d37-843f6cc58293" providerId="ADAL" clId="{6B3AC59E-08EB-4F2C-A5A7-50DC7F46534A}" dt="2022-08-03T12:59:38.472" v="1736" actId="164"/>
          <ac:spMkLst>
            <pc:docMk/>
            <pc:sldMk cId="3050032668" sldId="289"/>
            <ac:spMk id="94" creationId="{CE6F79B9-853E-BC89-41CA-B036EDF0E550}"/>
          </ac:spMkLst>
        </pc:spChg>
        <pc:spChg chg="mod">
          <ac:chgData name="Mojtaba Taslimitehrani" userId="2d319c6a-7427-4d25-8d37-843f6cc58293" providerId="ADAL" clId="{6B3AC59E-08EB-4F2C-A5A7-50DC7F46534A}" dt="2022-08-03T12:59:38.472" v="1736" actId="164"/>
          <ac:spMkLst>
            <pc:docMk/>
            <pc:sldMk cId="3050032668" sldId="289"/>
            <ac:spMk id="95" creationId="{A420375D-3D01-D6AB-8DA3-F782B6B3A816}"/>
          </ac:spMkLst>
        </pc:spChg>
        <pc:spChg chg="mod">
          <ac:chgData name="Mojtaba Taslimitehrani" userId="2d319c6a-7427-4d25-8d37-843f6cc58293" providerId="ADAL" clId="{6B3AC59E-08EB-4F2C-A5A7-50DC7F46534A}" dt="2022-08-03T12:59:38.472" v="1736" actId="164"/>
          <ac:spMkLst>
            <pc:docMk/>
            <pc:sldMk cId="3050032668" sldId="289"/>
            <ac:spMk id="96" creationId="{0A77178A-5470-34D6-53F5-AD75E0A67BBB}"/>
          </ac:spMkLst>
        </pc:spChg>
        <pc:grpChg chg="add mod">
          <ac:chgData name="Mojtaba Taslimitehrani" userId="2d319c6a-7427-4d25-8d37-843f6cc58293" providerId="ADAL" clId="{6B3AC59E-08EB-4F2C-A5A7-50DC7F46534A}" dt="2022-08-03T12:59:38.472" v="1736" actId="164"/>
          <ac:grpSpMkLst>
            <pc:docMk/>
            <pc:sldMk cId="3050032668" sldId="289"/>
            <ac:grpSpMk id="7" creationId="{C135CEF9-3E12-EE37-8687-8029F2CA4BCC}"/>
          </ac:grpSpMkLst>
        </pc:grpChg>
        <pc:grpChg chg="mod">
          <ac:chgData name="Mojtaba Taslimitehrani" userId="2d319c6a-7427-4d25-8d37-843f6cc58293" providerId="ADAL" clId="{6B3AC59E-08EB-4F2C-A5A7-50DC7F46534A}" dt="2022-08-03T12:59:38.472" v="1736" actId="164"/>
          <ac:grpSpMkLst>
            <pc:docMk/>
            <pc:sldMk cId="3050032668" sldId="289"/>
            <ac:grpSpMk id="63" creationId="{39318D9D-AD0F-5989-9EB0-61F2317CDA59}"/>
          </ac:grpSpMkLst>
        </pc:grpChg>
        <pc:cxnChg chg="mod">
          <ac:chgData name="Mojtaba Taslimitehrani" userId="2d319c6a-7427-4d25-8d37-843f6cc58293" providerId="ADAL" clId="{6B3AC59E-08EB-4F2C-A5A7-50DC7F46534A}" dt="2022-08-03T12:59:38.472" v="1736" actId="164"/>
          <ac:cxnSpMkLst>
            <pc:docMk/>
            <pc:sldMk cId="3050032668" sldId="289"/>
            <ac:cxnSpMk id="75" creationId="{E9E68855-FB47-52B6-B137-CD8934D2C9B4}"/>
          </ac:cxnSpMkLst>
        </pc:cxnChg>
        <pc:cxnChg chg="mod">
          <ac:chgData name="Mojtaba Taslimitehrani" userId="2d319c6a-7427-4d25-8d37-843f6cc58293" providerId="ADAL" clId="{6B3AC59E-08EB-4F2C-A5A7-50DC7F46534A}" dt="2022-08-03T12:59:38.472" v="1736" actId="164"/>
          <ac:cxnSpMkLst>
            <pc:docMk/>
            <pc:sldMk cId="3050032668" sldId="289"/>
            <ac:cxnSpMk id="76" creationId="{9A4A456B-B31B-3C58-8283-1ED51E4660D6}"/>
          </ac:cxnSpMkLst>
        </pc:cxnChg>
      </pc:sldChg>
      <pc:sldChg chg="addSp delSp modSp mod modClrScheme chgLayout">
        <pc:chgData name="Mojtaba Taslimitehrani" userId="2d319c6a-7427-4d25-8d37-843f6cc58293" providerId="ADAL" clId="{6B3AC59E-08EB-4F2C-A5A7-50DC7F46534A}" dt="2022-08-05T08:51:20.696" v="2864" actId="14100"/>
        <pc:sldMkLst>
          <pc:docMk/>
          <pc:sldMk cId="2612398263" sldId="290"/>
        </pc:sldMkLst>
        <pc:spChg chg="mod">
          <ac:chgData name="Mojtaba Taslimitehrani" userId="2d319c6a-7427-4d25-8d37-843f6cc58293" providerId="ADAL" clId="{6B3AC59E-08EB-4F2C-A5A7-50DC7F46534A}" dt="2022-08-03T13:21:25.422" v="1805" actId="20577"/>
          <ac:spMkLst>
            <pc:docMk/>
            <pc:sldMk cId="2612398263" sldId="290"/>
            <ac:spMk id="3" creationId="{DF82A249-BF60-4D22-BFCC-BAB4F8ABFF83}"/>
          </ac:spMkLst>
        </pc:spChg>
        <pc:spChg chg="add del mod ord">
          <ac:chgData name="Mojtaba Taslimitehrani" userId="2d319c6a-7427-4d25-8d37-843f6cc58293" providerId="ADAL" clId="{6B3AC59E-08EB-4F2C-A5A7-50DC7F46534A}" dt="2022-08-03T13:03:56.449" v="1747" actId="478"/>
          <ac:spMkLst>
            <pc:docMk/>
            <pc:sldMk cId="2612398263" sldId="290"/>
            <ac:spMk id="4" creationId="{510A1D4F-26D6-D45E-4840-600C6FF5927B}"/>
          </ac:spMkLst>
        </pc:spChg>
        <pc:spChg chg="add del mod ord">
          <ac:chgData name="Mojtaba Taslimitehrani" userId="2d319c6a-7427-4d25-8d37-843f6cc58293" providerId="ADAL" clId="{6B3AC59E-08EB-4F2C-A5A7-50DC7F46534A}" dt="2022-08-03T13:04:02.953" v="1748" actId="478"/>
          <ac:spMkLst>
            <pc:docMk/>
            <pc:sldMk cId="2612398263" sldId="290"/>
            <ac:spMk id="5" creationId="{3B393BA3-17F1-1516-4DB3-16F9FFFE1B06}"/>
          </ac:spMkLst>
        </pc:spChg>
        <pc:spChg chg="mod">
          <ac:chgData name="Mojtaba Taslimitehrani" userId="2d319c6a-7427-4d25-8d37-843f6cc58293" providerId="ADAL" clId="{6B3AC59E-08EB-4F2C-A5A7-50DC7F46534A}" dt="2022-08-03T13:28:07" v="1830" actId="1076"/>
          <ac:spMkLst>
            <pc:docMk/>
            <pc:sldMk cId="2612398263" sldId="290"/>
            <ac:spMk id="6" creationId="{21C60008-7BAF-8533-6624-6F90A57BCDC5}"/>
          </ac:spMkLst>
        </pc:spChg>
        <pc:spChg chg="mod">
          <ac:chgData name="Mojtaba Taslimitehrani" userId="2d319c6a-7427-4d25-8d37-843f6cc58293" providerId="ADAL" clId="{6B3AC59E-08EB-4F2C-A5A7-50DC7F46534A}" dt="2022-08-05T08:51:20.696" v="2864" actId="14100"/>
          <ac:spMkLst>
            <pc:docMk/>
            <pc:sldMk cId="2612398263" sldId="290"/>
            <ac:spMk id="8" creationId="{F396590E-C534-4348-8858-C28052D81119}"/>
          </ac:spMkLst>
        </pc:spChg>
        <pc:picChg chg="del mod">
          <ac:chgData name="Mojtaba Taslimitehrani" userId="2d319c6a-7427-4d25-8d37-843f6cc58293" providerId="ADAL" clId="{6B3AC59E-08EB-4F2C-A5A7-50DC7F46534A}" dt="2022-08-03T08:36:24.857" v="1240" actId="21"/>
          <ac:picMkLst>
            <pc:docMk/>
            <pc:sldMk cId="2612398263" sldId="290"/>
            <ac:picMk id="2" creationId="{87361E89-F5EB-4D47-3047-FFB6ECDD652F}"/>
          </ac:picMkLst>
        </pc:picChg>
        <pc:picChg chg="mod">
          <ac:chgData name="Mojtaba Taslimitehrani" userId="2d319c6a-7427-4d25-8d37-843f6cc58293" providerId="ADAL" clId="{6B3AC59E-08EB-4F2C-A5A7-50DC7F46534A}" dt="2022-08-03T13:27:52.068" v="1828" actId="1076"/>
          <ac:picMkLst>
            <pc:docMk/>
            <pc:sldMk cId="2612398263" sldId="290"/>
            <ac:picMk id="7" creationId="{98129249-EFF6-4722-AD86-74630F911F73}"/>
          </ac:picMkLst>
        </pc:picChg>
        <pc:picChg chg="add mod">
          <ac:chgData name="Mojtaba Taslimitehrani" userId="2d319c6a-7427-4d25-8d37-843f6cc58293" providerId="ADAL" clId="{6B3AC59E-08EB-4F2C-A5A7-50DC7F46534A}" dt="2022-08-03T13:27:54.852" v="1829" actId="1076"/>
          <ac:picMkLst>
            <pc:docMk/>
            <pc:sldMk cId="2612398263" sldId="290"/>
            <ac:picMk id="9" creationId="{621C06F9-E349-5876-DD4A-EED47DDE8DA3}"/>
          </ac:picMkLst>
        </pc:picChg>
      </pc:sldChg>
      <pc:sldChg chg="addSp delSp modSp mod modClrScheme chgLayout">
        <pc:chgData name="Mojtaba Taslimitehrani" userId="2d319c6a-7427-4d25-8d37-843f6cc58293" providerId="ADAL" clId="{6B3AC59E-08EB-4F2C-A5A7-50DC7F46534A}" dt="2022-08-05T08:52:23.248" v="2868" actId="20577"/>
        <pc:sldMkLst>
          <pc:docMk/>
          <pc:sldMk cId="463477502" sldId="291"/>
        </pc:sldMkLst>
        <pc:spChg chg="add del mod ord">
          <ac:chgData name="Mojtaba Taslimitehrani" userId="2d319c6a-7427-4d25-8d37-843f6cc58293" providerId="ADAL" clId="{6B3AC59E-08EB-4F2C-A5A7-50DC7F46534A}" dt="2022-08-03T13:21:33.560" v="1806" actId="478"/>
          <ac:spMkLst>
            <pc:docMk/>
            <pc:sldMk cId="463477502" sldId="291"/>
            <ac:spMk id="2" creationId="{AC864D03-0585-5662-FB44-68C411E0E9A1}"/>
          </ac:spMkLst>
        </pc:spChg>
        <pc:spChg chg="add del mod">
          <ac:chgData name="Mojtaba Taslimitehrani" userId="2d319c6a-7427-4d25-8d37-843f6cc58293" providerId="ADAL" clId="{6B3AC59E-08EB-4F2C-A5A7-50DC7F46534A}" dt="2022-08-05T08:52:23.248" v="2868" actId="20577"/>
          <ac:spMkLst>
            <pc:docMk/>
            <pc:sldMk cId="463477502" sldId="291"/>
            <ac:spMk id="4" creationId="{3BE2B9B4-3B3B-4D66-BAA1-87D9E42FF5E0}"/>
          </ac:spMkLst>
        </pc:spChg>
        <pc:spChg chg="mod">
          <ac:chgData name="Mojtaba Taslimitehrani" userId="2d319c6a-7427-4d25-8d37-843f6cc58293" providerId="ADAL" clId="{6B3AC59E-08EB-4F2C-A5A7-50DC7F46534A}" dt="2022-08-03T13:22:22.361" v="1811" actId="20577"/>
          <ac:spMkLst>
            <pc:docMk/>
            <pc:sldMk cId="463477502" sldId="291"/>
            <ac:spMk id="5" creationId="{8CDD857A-8C9B-49C5-AFCA-D635D22BAFC0}"/>
          </ac:spMkLst>
        </pc:spChg>
        <pc:spChg chg="add del mod ord">
          <ac:chgData name="Mojtaba Taslimitehrani" userId="2d319c6a-7427-4d25-8d37-843f6cc58293" providerId="ADAL" clId="{6B3AC59E-08EB-4F2C-A5A7-50DC7F46534A}" dt="2022-08-03T13:21:47.771" v="1809" actId="478"/>
          <ac:spMkLst>
            <pc:docMk/>
            <pc:sldMk cId="463477502" sldId="291"/>
            <ac:spMk id="7" creationId="{5A8156A7-F91A-D228-8D27-53B25F295C33}"/>
          </ac:spMkLst>
        </pc:spChg>
      </pc:sldChg>
      <pc:sldChg chg="addSp delSp modSp mod modClrScheme chgLayout">
        <pc:chgData name="Mojtaba Taslimitehrani" userId="2d319c6a-7427-4d25-8d37-843f6cc58293" providerId="ADAL" clId="{6B3AC59E-08EB-4F2C-A5A7-50DC7F46534A}" dt="2022-08-05T08:52:50.799" v="2869" actId="20577"/>
        <pc:sldMkLst>
          <pc:docMk/>
          <pc:sldMk cId="1073733786" sldId="292"/>
        </pc:sldMkLst>
        <pc:spChg chg="add del mod ord">
          <ac:chgData name="Mojtaba Taslimitehrani" userId="2d319c6a-7427-4d25-8d37-843f6cc58293" providerId="ADAL" clId="{6B3AC59E-08EB-4F2C-A5A7-50DC7F46534A}" dt="2022-08-03T13:24:47.466" v="1812" actId="478"/>
          <ac:spMkLst>
            <pc:docMk/>
            <pc:sldMk cId="1073733786" sldId="292"/>
            <ac:spMk id="2" creationId="{D71B9FC7-458B-6E10-C14A-B9D93AFC880A}"/>
          </ac:spMkLst>
        </pc:spChg>
        <pc:spChg chg="add del mod ord">
          <ac:chgData name="Mojtaba Taslimitehrani" userId="2d319c6a-7427-4d25-8d37-843f6cc58293" providerId="ADAL" clId="{6B3AC59E-08EB-4F2C-A5A7-50DC7F46534A}" dt="2022-08-03T13:24:49.971" v="1813" actId="478"/>
          <ac:spMkLst>
            <pc:docMk/>
            <pc:sldMk cId="1073733786" sldId="292"/>
            <ac:spMk id="3" creationId="{1DDDEC29-A78F-D1ED-1C4F-E739C062163F}"/>
          </ac:spMkLst>
        </pc:spChg>
        <pc:spChg chg="mod">
          <ac:chgData name="Mojtaba Taslimitehrani" userId="2d319c6a-7427-4d25-8d37-843f6cc58293" providerId="ADAL" clId="{6B3AC59E-08EB-4F2C-A5A7-50DC7F46534A}" dt="2022-08-05T08:52:50.799" v="2869" actId="20577"/>
          <ac:spMkLst>
            <pc:docMk/>
            <pc:sldMk cId="1073733786" sldId="292"/>
            <ac:spMk id="4" creationId="{3BE2B9B4-3B3B-4D66-BAA1-87D9E42FF5E0}"/>
          </ac:spMkLst>
        </pc:spChg>
        <pc:spChg chg="mod">
          <ac:chgData name="Mojtaba Taslimitehrani" userId="2d319c6a-7427-4d25-8d37-843f6cc58293" providerId="ADAL" clId="{6B3AC59E-08EB-4F2C-A5A7-50DC7F46534A}" dt="2022-08-03T13:27:04.808" v="1823" actId="20577"/>
          <ac:spMkLst>
            <pc:docMk/>
            <pc:sldMk cId="1073733786" sldId="292"/>
            <ac:spMk id="8" creationId="{29D85E86-018B-499F-8B26-78C923BEFB87}"/>
          </ac:spMkLst>
        </pc:spChg>
        <pc:spChg chg="del mod">
          <ac:chgData name="Mojtaba Taslimitehrani" userId="2d319c6a-7427-4d25-8d37-843f6cc58293" providerId="ADAL" clId="{6B3AC59E-08EB-4F2C-A5A7-50DC7F46534A}" dt="2022-08-03T13:25:22.077" v="1815" actId="478"/>
          <ac:spMkLst>
            <pc:docMk/>
            <pc:sldMk cId="1073733786" sldId="292"/>
            <ac:spMk id="9" creationId="{7FBBC6EC-EE78-437A-B900-10454B068870}"/>
          </ac:spMkLst>
        </pc:spChg>
      </pc:sldChg>
      <pc:sldChg chg="addSp delSp modSp mod modClrScheme chgLayout">
        <pc:chgData name="Mojtaba Taslimitehrani" userId="2d319c6a-7427-4d25-8d37-843f6cc58293" providerId="ADAL" clId="{6B3AC59E-08EB-4F2C-A5A7-50DC7F46534A}" dt="2022-08-03T13:30:30.176" v="1836" actId="478"/>
        <pc:sldMkLst>
          <pc:docMk/>
          <pc:sldMk cId="305942876" sldId="293"/>
        </pc:sldMkLst>
        <pc:spChg chg="add del mod ord">
          <ac:chgData name="Mojtaba Taslimitehrani" userId="2d319c6a-7427-4d25-8d37-843f6cc58293" providerId="ADAL" clId="{6B3AC59E-08EB-4F2C-A5A7-50DC7F46534A}" dt="2022-08-03T13:30:15.451" v="1835" actId="478"/>
          <ac:spMkLst>
            <pc:docMk/>
            <pc:sldMk cId="305942876" sldId="293"/>
            <ac:spMk id="2" creationId="{BCE4D2EB-6A93-71CE-62A7-CA8931EDF6C5}"/>
          </ac:spMkLst>
        </pc:spChg>
        <pc:spChg chg="add del mod ord">
          <ac:chgData name="Mojtaba Taslimitehrani" userId="2d319c6a-7427-4d25-8d37-843f6cc58293" providerId="ADAL" clId="{6B3AC59E-08EB-4F2C-A5A7-50DC7F46534A}" dt="2022-08-03T13:30:30.176" v="1836" actId="478"/>
          <ac:spMkLst>
            <pc:docMk/>
            <pc:sldMk cId="305942876" sldId="293"/>
            <ac:spMk id="8" creationId="{1A5DF86F-4961-7DAF-9B0E-72685D8BDF77}"/>
          </ac:spMkLst>
        </pc:spChg>
      </pc:sldChg>
      <pc:sldChg chg="addSp delSp modSp mod modClrScheme chgLayout">
        <pc:chgData name="Mojtaba Taslimitehrani" userId="2d319c6a-7427-4d25-8d37-843f6cc58293" providerId="ADAL" clId="{6B3AC59E-08EB-4F2C-A5A7-50DC7F46534A}" dt="2022-08-03T13:32:52.117" v="1840" actId="1076"/>
        <pc:sldMkLst>
          <pc:docMk/>
          <pc:sldMk cId="3607506502" sldId="294"/>
        </pc:sldMkLst>
        <pc:spChg chg="add del mod ord">
          <ac:chgData name="Mojtaba Taslimitehrani" userId="2d319c6a-7427-4d25-8d37-843f6cc58293" providerId="ADAL" clId="{6B3AC59E-08EB-4F2C-A5A7-50DC7F46534A}" dt="2022-08-03T13:31:51.107" v="1837" actId="478"/>
          <ac:spMkLst>
            <pc:docMk/>
            <pc:sldMk cId="3607506502" sldId="294"/>
            <ac:spMk id="2" creationId="{2D7CFA33-5B24-E1A3-D558-42DCC7DEEA9A}"/>
          </ac:spMkLst>
        </pc:spChg>
        <pc:spChg chg="add del mod ord">
          <ac:chgData name="Mojtaba Taslimitehrani" userId="2d319c6a-7427-4d25-8d37-843f6cc58293" providerId="ADAL" clId="{6B3AC59E-08EB-4F2C-A5A7-50DC7F46534A}" dt="2022-08-03T13:31:56.286" v="1838" actId="478"/>
          <ac:spMkLst>
            <pc:docMk/>
            <pc:sldMk cId="3607506502" sldId="294"/>
            <ac:spMk id="5" creationId="{D4470125-0899-26A5-147A-71C37C91C7E8}"/>
          </ac:spMkLst>
        </pc:spChg>
        <pc:spChg chg="mod">
          <ac:chgData name="Mojtaba Taslimitehrani" userId="2d319c6a-7427-4d25-8d37-843f6cc58293" providerId="ADAL" clId="{6B3AC59E-08EB-4F2C-A5A7-50DC7F46534A}" dt="2022-08-03T13:32:46.630" v="1839" actId="1076"/>
          <ac:spMkLst>
            <pc:docMk/>
            <pc:sldMk cId="3607506502" sldId="294"/>
            <ac:spMk id="13" creationId="{785DFC0D-F548-4102-A4DF-441E6DFFC7E4}"/>
          </ac:spMkLst>
        </pc:spChg>
        <pc:spChg chg="mod">
          <ac:chgData name="Mojtaba Taslimitehrani" userId="2d319c6a-7427-4d25-8d37-843f6cc58293" providerId="ADAL" clId="{6B3AC59E-08EB-4F2C-A5A7-50DC7F46534A}" dt="2022-08-03T13:32:52.117" v="1840" actId="1076"/>
          <ac:spMkLst>
            <pc:docMk/>
            <pc:sldMk cId="3607506502" sldId="294"/>
            <ac:spMk id="14" creationId="{C5EAD80F-F4CB-49AF-9165-406FF46EEB6D}"/>
          </ac:spMkLst>
        </pc:spChg>
      </pc:sldChg>
      <pc:sldChg chg="addSp delSp modSp mod modClrScheme chgLayout">
        <pc:chgData name="Mojtaba Taslimitehrani" userId="2d319c6a-7427-4d25-8d37-843f6cc58293" providerId="ADAL" clId="{6B3AC59E-08EB-4F2C-A5A7-50DC7F46534A}" dt="2022-08-03T13:33:14.696" v="1842" actId="478"/>
        <pc:sldMkLst>
          <pc:docMk/>
          <pc:sldMk cId="2066734116" sldId="295"/>
        </pc:sldMkLst>
        <pc:spChg chg="add del mod ord">
          <ac:chgData name="Mojtaba Taslimitehrani" userId="2d319c6a-7427-4d25-8d37-843f6cc58293" providerId="ADAL" clId="{6B3AC59E-08EB-4F2C-A5A7-50DC7F46534A}" dt="2022-08-03T13:33:10.542" v="1841" actId="478"/>
          <ac:spMkLst>
            <pc:docMk/>
            <pc:sldMk cId="2066734116" sldId="295"/>
            <ac:spMk id="7" creationId="{540F2386-5CE5-DE5E-83F3-CD0C014557BF}"/>
          </ac:spMkLst>
        </pc:spChg>
        <pc:spChg chg="add del mod ord">
          <ac:chgData name="Mojtaba Taslimitehrani" userId="2d319c6a-7427-4d25-8d37-843f6cc58293" providerId="ADAL" clId="{6B3AC59E-08EB-4F2C-A5A7-50DC7F46534A}" dt="2022-08-03T13:33:14.696" v="1842" actId="478"/>
          <ac:spMkLst>
            <pc:docMk/>
            <pc:sldMk cId="2066734116" sldId="295"/>
            <ac:spMk id="8" creationId="{7E7D9731-19F7-E672-E421-ABC07DE4DD13}"/>
          </ac:spMkLst>
        </pc:spChg>
      </pc:sldChg>
      <pc:sldChg chg="addSp delSp modSp mod modClrScheme chgLayout">
        <pc:chgData name="Mojtaba Taslimitehrani" userId="2d319c6a-7427-4d25-8d37-843f6cc58293" providerId="ADAL" clId="{6B3AC59E-08EB-4F2C-A5A7-50DC7F46534A}" dt="2022-08-03T13:33:49.435" v="1844" actId="478"/>
        <pc:sldMkLst>
          <pc:docMk/>
          <pc:sldMk cId="2379054790" sldId="296"/>
        </pc:sldMkLst>
        <pc:spChg chg="add del mod ord">
          <ac:chgData name="Mojtaba Taslimitehrani" userId="2d319c6a-7427-4d25-8d37-843f6cc58293" providerId="ADAL" clId="{6B3AC59E-08EB-4F2C-A5A7-50DC7F46534A}" dt="2022-08-03T13:33:39.763" v="1843" actId="478"/>
          <ac:spMkLst>
            <pc:docMk/>
            <pc:sldMk cId="2379054790" sldId="296"/>
            <ac:spMk id="2" creationId="{EA976E51-2FB7-B0B0-C13E-E782E434AE5F}"/>
          </ac:spMkLst>
        </pc:spChg>
        <pc:spChg chg="add del mod ord">
          <ac:chgData name="Mojtaba Taslimitehrani" userId="2d319c6a-7427-4d25-8d37-843f6cc58293" providerId="ADAL" clId="{6B3AC59E-08EB-4F2C-A5A7-50DC7F46534A}" dt="2022-08-03T13:33:49.435" v="1844" actId="478"/>
          <ac:spMkLst>
            <pc:docMk/>
            <pc:sldMk cId="2379054790" sldId="296"/>
            <ac:spMk id="5" creationId="{8DEC46D1-FE3B-7181-07B4-FCA7A182A08C}"/>
          </ac:spMkLst>
        </pc:spChg>
      </pc:sldChg>
      <pc:sldChg chg="addSp delSp modSp mod modClrScheme chgLayout">
        <pc:chgData name="Mojtaba Taslimitehrani" userId="2d319c6a-7427-4d25-8d37-843f6cc58293" providerId="ADAL" clId="{6B3AC59E-08EB-4F2C-A5A7-50DC7F46534A}" dt="2022-08-03T13:38:25.555" v="1904" actId="20577"/>
        <pc:sldMkLst>
          <pc:docMk/>
          <pc:sldMk cId="3525861995" sldId="297"/>
        </pc:sldMkLst>
        <pc:spChg chg="add del mod ord">
          <ac:chgData name="Mojtaba Taslimitehrani" userId="2d319c6a-7427-4d25-8d37-843f6cc58293" providerId="ADAL" clId="{6B3AC59E-08EB-4F2C-A5A7-50DC7F46534A}" dt="2022-08-03T13:34:16.921" v="1845" actId="478"/>
          <ac:spMkLst>
            <pc:docMk/>
            <pc:sldMk cId="3525861995" sldId="297"/>
            <ac:spMk id="2" creationId="{376A6BF4-276A-908A-824F-AC41436D459D}"/>
          </ac:spMkLst>
        </pc:spChg>
        <pc:spChg chg="add del mod ord">
          <ac:chgData name="Mojtaba Taslimitehrani" userId="2d319c6a-7427-4d25-8d37-843f6cc58293" providerId="ADAL" clId="{6B3AC59E-08EB-4F2C-A5A7-50DC7F46534A}" dt="2022-08-03T13:34:20.663" v="1846" actId="478"/>
          <ac:spMkLst>
            <pc:docMk/>
            <pc:sldMk cId="3525861995" sldId="297"/>
            <ac:spMk id="3" creationId="{E6E22727-F8CF-7484-DB43-5100B85A2A0B}"/>
          </ac:spMkLst>
        </pc:spChg>
        <pc:spChg chg="mod">
          <ac:chgData name="Mojtaba Taslimitehrani" userId="2d319c6a-7427-4d25-8d37-843f6cc58293" providerId="ADAL" clId="{6B3AC59E-08EB-4F2C-A5A7-50DC7F46534A}" dt="2022-08-03T13:38:25.555" v="1904" actId="20577"/>
          <ac:spMkLst>
            <pc:docMk/>
            <pc:sldMk cId="3525861995" sldId="297"/>
            <ac:spMk id="4" creationId="{3BE2B9B4-3B3B-4D66-BAA1-87D9E42FF5E0}"/>
          </ac:spMkLst>
        </pc:spChg>
      </pc:sldChg>
      <pc:sldChg chg="addSp delSp modSp mod modClrScheme chgLayout">
        <pc:chgData name="Mojtaba Taslimitehrani" userId="2d319c6a-7427-4d25-8d37-843f6cc58293" providerId="ADAL" clId="{6B3AC59E-08EB-4F2C-A5A7-50DC7F46534A}" dt="2022-08-05T08:58:06.708" v="2873" actId="20577"/>
        <pc:sldMkLst>
          <pc:docMk/>
          <pc:sldMk cId="1706626336" sldId="298"/>
        </pc:sldMkLst>
        <pc:spChg chg="add del mod ord">
          <ac:chgData name="Mojtaba Taslimitehrani" userId="2d319c6a-7427-4d25-8d37-843f6cc58293" providerId="ADAL" clId="{6B3AC59E-08EB-4F2C-A5A7-50DC7F46534A}" dt="2022-08-03T13:35:57.141" v="1849" actId="478"/>
          <ac:spMkLst>
            <pc:docMk/>
            <pc:sldMk cId="1706626336" sldId="298"/>
            <ac:spMk id="2" creationId="{47B4892F-BD9D-3FF2-F301-92302AB908E1}"/>
          </ac:spMkLst>
        </pc:spChg>
        <pc:spChg chg="add del mod ord">
          <ac:chgData name="Mojtaba Taslimitehrani" userId="2d319c6a-7427-4d25-8d37-843f6cc58293" providerId="ADAL" clId="{6B3AC59E-08EB-4F2C-A5A7-50DC7F46534A}" dt="2022-08-03T13:36:00.935" v="1850" actId="478"/>
          <ac:spMkLst>
            <pc:docMk/>
            <pc:sldMk cId="1706626336" sldId="298"/>
            <ac:spMk id="3" creationId="{8FA3976D-DEF7-5B35-A2FB-BDFAC4E24CD2}"/>
          </ac:spMkLst>
        </pc:spChg>
        <pc:spChg chg="mod">
          <ac:chgData name="Mojtaba Taslimitehrani" userId="2d319c6a-7427-4d25-8d37-843f6cc58293" providerId="ADAL" clId="{6B3AC59E-08EB-4F2C-A5A7-50DC7F46534A}" dt="2022-08-05T08:58:06.708" v="2873" actId="20577"/>
          <ac:spMkLst>
            <pc:docMk/>
            <pc:sldMk cId="1706626336" sldId="298"/>
            <ac:spMk id="4" creationId="{3BE2B9B4-3B3B-4D66-BAA1-87D9E42FF5E0}"/>
          </ac:spMkLst>
        </pc:spChg>
      </pc:sldChg>
      <pc:sldChg chg="addSp delSp modSp mod modClrScheme chgLayout">
        <pc:chgData name="Mojtaba Taslimitehrani" userId="2d319c6a-7427-4d25-8d37-843f6cc58293" providerId="ADAL" clId="{6B3AC59E-08EB-4F2C-A5A7-50DC7F46534A}" dt="2022-08-03T13:36:14.625" v="1852" actId="478"/>
        <pc:sldMkLst>
          <pc:docMk/>
          <pc:sldMk cId="2518714578" sldId="299"/>
        </pc:sldMkLst>
        <pc:spChg chg="add del mod ord">
          <ac:chgData name="Mojtaba Taslimitehrani" userId="2d319c6a-7427-4d25-8d37-843f6cc58293" providerId="ADAL" clId="{6B3AC59E-08EB-4F2C-A5A7-50DC7F46534A}" dt="2022-08-03T13:36:05.875" v="1851" actId="478"/>
          <ac:spMkLst>
            <pc:docMk/>
            <pc:sldMk cId="2518714578" sldId="299"/>
            <ac:spMk id="2" creationId="{5B56375D-17F6-0F57-CF30-FE7FB25EFC7E}"/>
          </ac:spMkLst>
        </pc:spChg>
        <pc:spChg chg="add del mod ord">
          <ac:chgData name="Mojtaba Taslimitehrani" userId="2d319c6a-7427-4d25-8d37-843f6cc58293" providerId="ADAL" clId="{6B3AC59E-08EB-4F2C-A5A7-50DC7F46534A}" dt="2022-08-03T13:36:14.625" v="1852" actId="478"/>
          <ac:spMkLst>
            <pc:docMk/>
            <pc:sldMk cId="2518714578" sldId="299"/>
            <ac:spMk id="6" creationId="{CE8EE1C6-6709-FCB5-3743-8AD2936AD5B4}"/>
          </ac:spMkLst>
        </pc:spChg>
      </pc:sldChg>
      <pc:sldChg chg="addSp delSp modSp mod modClrScheme chgLayout">
        <pc:chgData name="Mojtaba Taslimitehrani" userId="2d319c6a-7427-4d25-8d37-843f6cc58293" providerId="ADAL" clId="{6B3AC59E-08EB-4F2C-A5A7-50DC7F46534A}" dt="2022-08-05T09:06:13.069" v="3192" actId="113"/>
        <pc:sldMkLst>
          <pc:docMk/>
          <pc:sldMk cId="4016332279" sldId="300"/>
        </pc:sldMkLst>
        <pc:spChg chg="add del mod ord">
          <ac:chgData name="Mojtaba Taslimitehrani" userId="2d319c6a-7427-4d25-8d37-843f6cc58293" providerId="ADAL" clId="{6B3AC59E-08EB-4F2C-A5A7-50DC7F46534A}" dt="2022-08-03T13:36:21.937" v="1853" actId="478"/>
          <ac:spMkLst>
            <pc:docMk/>
            <pc:sldMk cId="4016332279" sldId="300"/>
            <ac:spMk id="2" creationId="{249BBF3E-BC09-FDC8-D935-0226111A6B42}"/>
          </ac:spMkLst>
        </pc:spChg>
        <pc:spChg chg="add del mod ord">
          <ac:chgData name="Mojtaba Taslimitehrani" userId="2d319c6a-7427-4d25-8d37-843f6cc58293" providerId="ADAL" clId="{6B3AC59E-08EB-4F2C-A5A7-50DC7F46534A}" dt="2022-08-03T13:36:24.110" v="1854" actId="478"/>
          <ac:spMkLst>
            <pc:docMk/>
            <pc:sldMk cId="4016332279" sldId="300"/>
            <ac:spMk id="3" creationId="{18C25B60-372A-9BF6-AFF6-4885B09B04C9}"/>
          </ac:spMkLst>
        </pc:spChg>
        <pc:spChg chg="mod">
          <ac:chgData name="Mojtaba Taslimitehrani" userId="2d319c6a-7427-4d25-8d37-843f6cc58293" providerId="ADAL" clId="{6B3AC59E-08EB-4F2C-A5A7-50DC7F46534A}" dt="2022-08-05T09:06:13.069" v="3192" actId="113"/>
          <ac:spMkLst>
            <pc:docMk/>
            <pc:sldMk cId="4016332279" sldId="300"/>
            <ac:spMk id="4" creationId="{3BE2B9B4-3B3B-4D66-BAA1-87D9E42FF5E0}"/>
          </ac:spMkLst>
        </pc:spChg>
        <pc:spChg chg="add mod">
          <ac:chgData name="Mojtaba Taslimitehrani" userId="2d319c6a-7427-4d25-8d37-843f6cc58293" providerId="ADAL" clId="{6B3AC59E-08EB-4F2C-A5A7-50DC7F46534A}" dt="2022-08-05T09:05:21.479" v="3181" actId="1076"/>
          <ac:spMkLst>
            <pc:docMk/>
            <pc:sldMk cId="4016332279" sldId="300"/>
            <ac:spMk id="5" creationId="{F4FF5A95-A938-7CC7-7B6C-1776E459ED6D}"/>
          </ac:spMkLst>
        </pc:spChg>
        <pc:picChg chg="mod">
          <ac:chgData name="Mojtaba Taslimitehrani" userId="2d319c6a-7427-4d25-8d37-843f6cc58293" providerId="ADAL" clId="{6B3AC59E-08EB-4F2C-A5A7-50DC7F46534A}" dt="2022-08-05T09:04:29.930" v="3175" actId="1076"/>
          <ac:picMkLst>
            <pc:docMk/>
            <pc:sldMk cId="4016332279" sldId="300"/>
            <ac:picMk id="6" creationId="{371DD607-7ABC-9FCC-5F1E-D70D52507C97}"/>
          </ac:picMkLst>
        </pc:picChg>
      </pc:sldChg>
      <pc:sldChg chg="addSp delSp modSp del mod modClrScheme chgLayout">
        <pc:chgData name="Mojtaba Taslimitehrani" userId="2d319c6a-7427-4d25-8d37-843f6cc58293" providerId="ADAL" clId="{6B3AC59E-08EB-4F2C-A5A7-50DC7F46534A}" dt="2022-08-05T09:04:40.945" v="3176" actId="2696"/>
        <pc:sldMkLst>
          <pc:docMk/>
          <pc:sldMk cId="2932651084" sldId="301"/>
        </pc:sldMkLst>
        <pc:spChg chg="add del mod ord">
          <ac:chgData name="Mojtaba Taslimitehrani" userId="2d319c6a-7427-4d25-8d37-843f6cc58293" providerId="ADAL" clId="{6B3AC59E-08EB-4F2C-A5A7-50DC7F46534A}" dt="2022-08-03T13:36:30.430" v="1855" actId="478"/>
          <ac:spMkLst>
            <pc:docMk/>
            <pc:sldMk cId="2932651084" sldId="301"/>
            <ac:spMk id="2" creationId="{6159EA97-25B2-273D-8C38-C2EF920CDAD1}"/>
          </ac:spMkLst>
        </pc:spChg>
        <pc:spChg chg="add del mod ord">
          <ac:chgData name="Mojtaba Taslimitehrani" userId="2d319c6a-7427-4d25-8d37-843f6cc58293" providerId="ADAL" clId="{6B3AC59E-08EB-4F2C-A5A7-50DC7F46534A}" dt="2022-08-03T13:36:42.412" v="1856" actId="478"/>
          <ac:spMkLst>
            <pc:docMk/>
            <pc:sldMk cId="2932651084" sldId="301"/>
            <ac:spMk id="7" creationId="{101C0544-19BC-1E34-0E25-61981FA2B0EA}"/>
          </ac:spMkLst>
        </pc:spChg>
      </pc:sldChg>
      <pc:sldChg chg="del">
        <pc:chgData name="Mojtaba Taslimitehrani" userId="2d319c6a-7427-4d25-8d37-843f6cc58293" providerId="ADAL" clId="{6B3AC59E-08EB-4F2C-A5A7-50DC7F46534A}" dt="2022-08-02T14:43:12.742" v="93" actId="47"/>
        <pc:sldMkLst>
          <pc:docMk/>
          <pc:sldMk cId="2257170598" sldId="2076138224"/>
        </pc:sldMkLst>
      </pc:sldChg>
      <pc:sldChg chg="addSp delSp modSp mod modClrScheme chgLayout">
        <pc:chgData name="Mojtaba Taslimitehrani" userId="2d319c6a-7427-4d25-8d37-843f6cc58293" providerId="ADAL" clId="{6B3AC59E-08EB-4F2C-A5A7-50DC7F46534A}" dt="2022-08-05T09:11:04.446" v="3199" actId="1076"/>
        <pc:sldMkLst>
          <pc:docMk/>
          <pc:sldMk cId="3588732988" sldId="2076138251"/>
        </pc:sldMkLst>
        <pc:spChg chg="add mod">
          <ac:chgData name="Mojtaba Taslimitehrani" userId="2d319c6a-7427-4d25-8d37-843f6cc58293" providerId="ADAL" clId="{6B3AC59E-08EB-4F2C-A5A7-50DC7F46534A}" dt="2022-08-05T07:59:27.157" v="2779" actId="1076"/>
          <ac:spMkLst>
            <pc:docMk/>
            <pc:sldMk cId="3588732988" sldId="2076138251"/>
            <ac:spMk id="2" creationId="{A0213EDE-1F06-8E40-CE3C-C080E2C5A031}"/>
          </ac:spMkLst>
        </pc:spChg>
        <pc:spChg chg="mod ord">
          <ac:chgData name="Mojtaba Taslimitehrani" userId="2d319c6a-7427-4d25-8d37-843f6cc58293" providerId="ADAL" clId="{6B3AC59E-08EB-4F2C-A5A7-50DC7F46534A}" dt="2022-08-02T19:52:30.777" v="998" actId="700"/>
          <ac:spMkLst>
            <pc:docMk/>
            <pc:sldMk cId="3588732988" sldId="2076138251"/>
            <ac:spMk id="3" creationId="{6578AF98-DD32-4443-AFE5-519E84075324}"/>
          </ac:spMkLst>
        </pc:spChg>
        <pc:spChg chg="add del mod">
          <ac:chgData name="Mojtaba Taslimitehrani" userId="2d319c6a-7427-4d25-8d37-843f6cc58293" providerId="ADAL" clId="{6B3AC59E-08EB-4F2C-A5A7-50DC7F46534A}" dt="2022-08-05T07:59:22.288" v="2778" actId="478"/>
          <ac:spMkLst>
            <pc:docMk/>
            <pc:sldMk cId="3588732988" sldId="2076138251"/>
            <ac:spMk id="5" creationId="{4A0DF62D-D4E7-F629-2218-6D32D566432F}"/>
          </ac:spMkLst>
        </pc:spChg>
        <pc:spChg chg="add del mod ord">
          <ac:chgData name="Mojtaba Taslimitehrani" userId="2d319c6a-7427-4d25-8d37-843f6cc58293" providerId="ADAL" clId="{6B3AC59E-08EB-4F2C-A5A7-50DC7F46534A}" dt="2022-08-03T07:33:30.993" v="999" actId="478"/>
          <ac:spMkLst>
            <pc:docMk/>
            <pc:sldMk cId="3588732988" sldId="2076138251"/>
            <ac:spMk id="6" creationId="{A1100355-63DB-D7A9-EA6D-8A0DFE5071BB}"/>
          </ac:spMkLst>
        </pc:spChg>
        <pc:spChg chg="mod">
          <ac:chgData name="Mojtaba Taslimitehrani" userId="2d319c6a-7427-4d25-8d37-843f6cc58293" providerId="ADAL" clId="{6B3AC59E-08EB-4F2C-A5A7-50DC7F46534A}" dt="2022-08-03T14:00:24.539" v="1951" actId="20577"/>
          <ac:spMkLst>
            <pc:docMk/>
            <pc:sldMk cId="3588732988" sldId="2076138251"/>
            <ac:spMk id="9" creationId="{DCB8B845-2CB8-4661-AB29-AEAD383A3FB3}"/>
          </ac:spMkLst>
        </pc:spChg>
        <pc:spChg chg="mod">
          <ac:chgData name="Mojtaba Taslimitehrani" userId="2d319c6a-7427-4d25-8d37-843f6cc58293" providerId="ADAL" clId="{6B3AC59E-08EB-4F2C-A5A7-50DC7F46534A}" dt="2022-08-05T09:09:46.514" v="3194" actId="1076"/>
          <ac:spMkLst>
            <pc:docMk/>
            <pc:sldMk cId="3588732988" sldId="2076138251"/>
            <ac:spMk id="21" creationId="{83835B93-F1F4-4B77-B594-B44D6B2CB67E}"/>
          </ac:spMkLst>
        </pc:spChg>
        <pc:spChg chg="mod">
          <ac:chgData name="Mojtaba Taslimitehrani" userId="2d319c6a-7427-4d25-8d37-843f6cc58293" providerId="ADAL" clId="{6B3AC59E-08EB-4F2C-A5A7-50DC7F46534A}" dt="2022-08-02T14:30:39.572" v="0"/>
          <ac:spMkLst>
            <pc:docMk/>
            <pc:sldMk cId="3588732988" sldId="2076138251"/>
            <ac:spMk id="29" creationId="{30FC1642-B6D2-45E1-AA66-E994AA294AD2}"/>
          </ac:spMkLst>
        </pc:spChg>
        <pc:spChg chg="mod">
          <ac:chgData name="Mojtaba Taslimitehrani" userId="2d319c6a-7427-4d25-8d37-843f6cc58293" providerId="ADAL" clId="{6B3AC59E-08EB-4F2C-A5A7-50DC7F46534A}" dt="2022-08-02T14:34:20.570" v="7" actId="1076"/>
          <ac:spMkLst>
            <pc:docMk/>
            <pc:sldMk cId="3588732988" sldId="2076138251"/>
            <ac:spMk id="31" creationId="{DF5E0BF0-324D-49FA-9BDE-5D289E52B49E}"/>
          </ac:spMkLst>
        </pc:spChg>
        <pc:spChg chg="mod">
          <ac:chgData name="Mojtaba Taslimitehrani" userId="2d319c6a-7427-4d25-8d37-843f6cc58293" providerId="ADAL" clId="{6B3AC59E-08EB-4F2C-A5A7-50DC7F46534A}" dt="2022-08-02T14:34:54.035" v="9" actId="2710"/>
          <ac:spMkLst>
            <pc:docMk/>
            <pc:sldMk cId="3588732988" sldId="2076138251"/>
            <ac:spMk id="32" creationId="{68BBDF9A-1DD2-4DF0-A2F4-009C56A55614}"/>
          </ac:spMkLst>
        </pc:spChg>
        <pc:grpChg chg="mod">
          <ac:chgData name="Mojtaba Taslimitehrani" userId="2d319c6a-7427-4d25-8d37-843f6cc58293" providerId="ADAL" clId="{6B3AC59E-08EB-4F2C-A5A7-50DC7F46534A}" dt="2022-08-05T09:11:04.446" v="3199" actId="1076"/>
          <ac:grpSpMkLst>
            <pc:docMk/>
            <pc:sldMk cId="3588732988" sldId="2076138251"/>
            <ac:grpSpMk id="25" creationId="{AD771501-7961-4F7D-9D1C-89CA05446088}"/>
          </ac:grpSpMkLst>
        </pc:grpChg>
        <pc:grpChg chg="mod">
          <ac:chgData name="Mojtaba Taslimitehrani" userId="2d319c6a-7427-4d25-8d37-843f6cc58293" providerId="ADAL" clId="{6B3AC59E-08EB-4F2C-A5A7-50DC7F46534A}" dt="2022-08-05T09:10:11.299" v="3198" actId="1076"/>
          <ac:grpSpMkLst>
            <pc:docMk/>
            <pc:sldMk cId="3588732988" sldId="2076138251"/>
            <ac:grpSpMk id="27" creationId="{05966A0E-075C-4D70-AA7B-9ADB15C9036E}"/>
          </ac:grpSpMkLst>
        </pc:grpChg>
        <pc:grpChg chg="mod">
          <ac:chgData name="Mojtaba Taslimitehrani" userId="2d319c6a-7427-4d25-8d37-843f6cc58293" providerId="ADAL" clId="{6B3AC59E-08EB-4F2C-A5A7-50DC7F46534A}" dt="2022-08-05T09:10:01.309" v="3197" actId="1076"/>
          <ac:grpSpMkLst>
            <pc:docMk/>
            <pc:sldMk cId="3588732988" sldId="2076138251"/>
            <ac:grpSpMk id="30" creationId="{F5F47238-4C1C-41CD-B267-36A1CA6675FD}"/>
          </ac:grpSpMkLst>
        </pc:grpChg>
        <pc:graphicFrameChg chg="mod modGraphic">
          <ac:chgData name="Mojtaba Taslimitehrani" userId="2d319c6a-7427-4d25-8d37-843f6cc58293" providerId="ADAL" clId="{6B3AC59E-08EB-4F2C-A5A7-50DC7F46534A}" dt="2022-08-05T09:09:37.381" v="3193" actId="14734"/>
          <ac:graphicFrameMkLst>
            <pc:docMk/>
            <pc:sldMk cId="3588732988" sldId="2076138251"/>
            <ac:graphicFrameMk id="7" creationId="{FDBBA4C0-7E5D-4B59-A1AD-08DA6BA767E0}"/>
          </ac:graphicFrameMkLst>
        </pc:graphicFrameChg>
        <pc:picChg chg="add del mod">
          <ac:chgData name="Mojtaba Taslimitehrani" userId="2d319c6a-7427-4d25-8d37-843f6cc58293" providerId="ADAL" clId="{6B3AC59E-08EB-4F2C-A5A7-50DC7F46534A}" dt="2022-08-05T07:59:20.766" v="2777" actId="478"/>
          <ac:picMkLst>
            <pc:docMk/>
            <pc:sldMk cId="3588732988" sldId="2076138251"/>
            <ac:picMk id="4" creationId="{3FC8F471-2384-1CD0-0B97-8F4233ACA2A3}"/>
          </ac:picMkLst>
        </pc:picChg>
      </pc:sldChg>
      <pc:sldChg chg="addSp delSp modSp add mod">
        <pc:chgData name="Mojtaba Taslimitehrani" userId="2d319c6a-7427-4d25-8d37-843f6cc58293" providerId="ADAL" clId="{6B3AC59E-08EB-4F2C-A5A7-50DC7F46534A}" dt="2022-08-05T08:44:22.167" v="2855" actId="20577"/>
        <pc:sldMkLst>
          <pc:docMk/>
          <pc:sldMk cId="137448179" sldId="2076138252"/>
        </pc:sldMkLst>
        <pc:spChg chg="del">
          <ac:chgData name="Mojtaba Taslimitehrani" userId="2d319c6a-7427-4d25-8d37-843f6cc58293" providerId="ADAL" clId="{6B3AC59E-08EB-4F2C-A5A7-50DC7F46534A}" dt="2022-08-03T08:37:57.370" v="1251" actId="478"/>
          <ac:spMkLst>
            <pc:docMk/>
            <pc:sldMk cId="137448179" sldId="2076138252"/>
            <ac:spMk id="2" creationId="{2462F33C-69C5-429C-B446-AA9EB7B64F5B}"/>
          </ac:spMkLst>
        </pc:spChg>
        <pc:spChg chg="mod">
          <ac:chgData name="Mojtaba Taslimitehrani" userId="2d319c6a-7427-4d25-8d37-843f6cc58293" providerId="ADAL" clId="{6B3AC59E-08EB-4F2C-A5A7-50DC7F46534A}" dt="2022-08-05T08:44:22.167" v="2855" actId="20577"/>
          <ac:spMkLst>
            <pc:docMk/>
            <pc:sldMk cId="137448179" sldId="2076138252"/>
            <ac:spMk id="4" creationId="{3BE2B9B4-3B3B-4D66-BAA1-87D9E42FF5E0}"/>
          </ac:spMkLst>
        </pc:spChg>
        <pc:spChg chg="del">
          <ac:chgData name="Mojtaba Taslimitehrani" userId="2d319c6a-7427-4d25-8d37-843f6cc58293" providerId="ADAL" clId="{6B3AC59E-08EB-4F2C-A5A7-50DC7F46534A}" dt="2022-08-03T08:37:52.267" v="1250" actId="478"/>
          <ac:spMkLst>
            <pc:docMk/>
            <pc:sldMk cId="137448179" sldId="2076138252"/>
            <ac:spMk id="5" creationId="{D23A5F46-5164-4571-999F-56803359FED7}"/>
          </ac:spMkLst>
        </pc:spChg>
        <pc:spChg chg="del">
          <ac:chgData name="Mojtaba Taslimitehrani" userId="2d319c6a-7427-4d25-8d37-843f6cc58293" providerId="ADAL" clId="{6B3AC59E-08EB-4F2C-A5A7-50DC7F46534A}" dt="2022-08-03T08:37:57.370" v="1251" actId="478"/>
          <ac:spMkLst>
            <pc:docMk/>
            <pc:sldMk cId="137448179" sldId="2076138252"/>
            <ac:spMk id="7" creationId="{DDFA8555-713F-4215-AC28-D6F5B997A53B}"/>
          </ac:spMkLst>
        </pc:spChg>
        <pc:spChg chg="del">
          <ac:chgData name="Mojtaba Taslimitehrani" userId="2d319c6a-7427-4d25-8d37-843f6cc58293" providerId="ADAL" clId="{6B3AC59E-08EB-4F2C-A5A7-50DC7F46534A}" dt="2022-08-03T08:37:57.370" v="1251" actId="478"/>
          <ac:spMkLst>
            <pc:docMk/>
            <pc:sldMk cId="137448179" sldId="2076138252"/>
            <ac:spMk id="8" creationId="{CDB1EED4-5842-4AEC-8FF1-6AA557176845}"/>
          </ac:spMkLst>
        </pc:spChg>
        <pc:spChg chg="del">
          <ac:chgData name="Mojtaba Taslimitehrani" userId="2d319c6a-7427-4d25-8d37-843f6cc58293" providerId="ADAL" clId="{6B3AC59E-08EB-4F2C-A5A7-50DC7F46534A}" dt="2022-08-03T08:37:57.370" v="1251" actId="478"/>
          <ac:spMkLst>
            <pc:docMk/>
            <pc:sldMk cId="137448179" sldId="2076138252"/>
            <ac:spMk id="9" creationId="{17439249-BB73-4455-BF4B-4E80AE9BB9B9}"/>
          </ac:spMkLst>
        </pc:spChg>
        <pc:spChg chg="del">
          <ac:chgData name="Mojtaba Taslimitehrani" userId="2d319c6a-7427-4d25-8d37-843f6cc58293" providerId="ADAL" clId="{6B3AC59E-08EB-4F2C-A5A7-50DC7F46534A}" dt="2022-08-03T08:37:57.370" v="1251" actId="478"/>
          <ac:spMkLst>
            <pc:docMk/>
            <pc:sldMk cId="137448179" sldId="2076138252"/>
            <ac:spMk id="10" creationId="{E985A2B5-6265-4DA7-946B-F1AE62D1A275}"/>
          </ac:spMkLst>
        </pc:spChg>
        <pc:spChg chg="del">
          <ac:chgData name="Mojtaba Taslimitehrani" userId="2d319c6a-7427-4d25-8d37-843f6cc58293" providerId="ADAL" clId="{6B3AC59E-08EB-4F2C-A5A7-50DC7F46534A}" dt="2022-08-03T08:37:57.370" v="1251" actId="478"/>
          <ac:spMkLst>
            <pc:docMk/>
            <pc:sldMk cId="137448179" sldId="2076138252"/>
            <ac:spMk id="11" creationId="{CA72F893-FC77-4124-95CF-25C9B4434E26}"/>
          </ac:spMkLst>
        </pc:spChg>
        <pc:spChg chg="del">
          <ac:chgData name="Mojtaba Taslimitehrani" userId="2d319c6a-7427-4d25-8d37-843f6cc58293" providerId="ADAL" clId="{6B3AC59E-08EB-4F2C-A5A7-50DC7F46534A}" dt="2022-08-03T08:37:57.370" v="1251" actId="478"/>
          <ac:spMkLst>
            <pc:docMk/>
            <pc:sldMk cId="137448179" sldId="2076138252"/>
            <ac:spMk id="12" creationId="{C0EBEB6E-4443-4506-ADCD-ABD22F9107BB}"/>
          </ac:spMkLst>
        </pc:spChg>
        <pc:spChg chg="del">
          <ac:chgData name="Mojtaba Taslimitehrani" userId="2d319c6a-7427-4d25-8d37-843f6cc58293" providerId="ADAL" clId="{6B3AC59E-08EB-4F2C-A5A7-50DC7F46534A}" dt="2022-08-03T08:37:57.370" v="1251" actId="478"/>
          <ac:spMkLst>
            <pc:docMk/>
            <pc:sldMk cId="137448179" sldId="2076138252"/>
            <ac:spMk id="13" creationId="{69FB1CF2-B955-468F-A896-1C0B5F032BC6}"/>
          </ac:spMkLst>
        </pc:spChg>
        <pc:spChg chg="mod">
          <ac:chgData name="Mojtaba Taslimitehrani" userId="2d319c6a-7427-4d25-8d37-843f6cc58293" providerId="ADAL" clId="{6B3AC59E-08EB-4F2C-A5A7-50DC7F46534A}" dt="2022-08-03T08:53:29.491" v="1399" actId="115"/>
          <ac:spMkLst>
            <pc:docMk/>
            <pc:sldMk cId="137448179" sldId="2076138252"/>
            <ac:spMk id="14" creationId="{8F7C36F8-94BD-4124-9AA8-6BB5729C437B}"/>
          </ac:spMkLst>
        </pc:spChg>
        <pc:spChg chg="add mod">
          <ac:chgData name="Mojtaba Taslimitehrani" userId="2d319c6a-7427-4d25-8d37-843f6cc58293" providerId="ADAL" clId="{6B3AC59E-08EB-4F2C-A5A7-50DC7F46534A}" dt="2022-08-03T08:54:32.670" v="1410" actId="255"/>
          <ac:spMkLst>
            <pc:docMk/>
            <pc:sldMk cId="137448179" sldId="2076138252"/>
            <ac:spMk id="18" creationId="{DD5165C1-1600-2FBC-5CD7-82648EE91B55}"/>
          </ac:spMkLst>
        </pc:spChg>
        <pc:picChg chg="del mod">
          <ac:chgData name="Mojtaba Taslimitehrani" userId="2d319c6a-7427-4d25-8d37-843f6cc58293" providerId="ADAL" clId="{6B3AC59E-08EB-4F2C-A5A7-50DC7F46534A}" dt="2022-08-03T08:37:49.764" v="1248" actId="478"/>
          <ac:picMkLst>
            <pc:docMk/>
            <pc:sldMk cId="137448179" sldId="2076138252"/>
            <ac:picMk id="3" creationId="{A7348C63-527E-4286-8A38-F7F0D1962343}"/>
          </ac:picMkLst>
        </pc:picChg>
        <pc:picChg chg="del">
          <ac:chgData name="Mojtaba Taslimitehrani" userId="2d319c6a-7427-4d25-8d37-843f6cc58293" providerId="ADAL" clId="{6B3AC59E-08EB-4F2C-A5A7-50DC7F46534A}" dt="2022-08-03T08:37:51.079" v="1249" actId="478"/>
          <ac:picMkLst>
            <pc:docMk/>
            <pc:sldMk cId="137448179" sldId="2076138252"/>
            <ac:picMk id="6" creationId="{2AABD0C4-5329-4574-8668-3A3F4A75BFB6}"/>
          </ac:picMkLst>
        </pc:picChg>
        <pc:picChg chg="add mod">
          <ac:chgData name="Mojtaba Taslimitehrani" userId="2d319c6a-7427-4d25-8d37-843f6cc58293" providerId="ADAL" clId="{6B3AC59E-08EB-4F2C-A5A7-50DC7F46534A}" dt="2022-08-03T08:43:18.640" v="1293" actId="1076"/>
          <ac:picMkLst>
            <pc:docMk/>
            <pc:sldMk cId="137448179" sldId="2076138252"/>
            <ac:picMk id="16" creationId="{12FE8B65-B4D2-E8DF-4029-03109064AA8C}"/>
          </ac:picMkLst>
        </pc:picChg>
        <pc:picChg chg="mod">
          <ac:chgData name="Mojtaba Taslimitehrani" userId="2d319c6a-7427-4d25-8d37-843f6cc58293" providerId="ADAL" clId="{6B3AC59E-08EB-4F2C-A5A7-50DC7F46534A}" dt="2022-08-03T08:46:01.141" v="1301" actId="1076"/>
          <ac:picMkLst>
            <pc:docMk/>
            <pc:sldMk cId="137448179" sldId="2076138252"/>
            <ac:picMk id="17" creationId="{E0FC8CFF-3EA9-1700-65D6-76BEFC83AC72}"/>
          </ac:picMkLst>
        </pc:picChg>
      </pc:sldChg>
      <pc:sldChg chg="addSp delSp modSp add mod ord">
        <pc:chgData name="Mojtaba Taslimitehrani" userId="2d319c6a-7427-4d25-8d37-843f6cc58293" providerId="ADAL" clId="{6B3AC59E-08EB-4F2C-A5A7-50DC7F46534A}" dt="2022-08-05T08:15:40.686" v="2826" actId="20577"/>
        <pc:sldMkLst>
          <pc:docMk/>
          <pc:sldMk cId="3233301926" sldId="2076138253"/>
        </pc:sldMkLst>
        <pc:spChg chg="del mod">
          <ac:chgData name="Mojtaba Taslimitehrani" userId="2d319c6a-7427-4d25-8d37-843f6cc58293" providerId="ADAL" clId="{6B3AC59E-08EB-4F2C-A5A7-50DC7F46534A}" dt="2022-08-04T15:28:27.089" v="2376" actId="478"/>
          <ac:spMkLst>
            <pc:docMk/>
            <pc:sldMk cId="3233301926" sldId="2076138253"/>
            <ac:spMk id="3" creationId="{5D352A85-C1F9-4D36-B870-86D143F45685}"/>
          </ac:spMkLst>
        </pc:spChg>
        <pc:spChg chg="mod">
          <ac:chgData name="Mojtaba Taslimitehrani" userId="2d319c6a-7427-4d25-8d37-843f6cc58293" providerId="ADAL" clId="{6B3AC59E-08EB-4F2C-A5A7-50DC7F46534A}" dt="2022-08-05T08:15:40.686" v="2826" actId="20577"/>
          <ac:spMkLst>
            <pc:docMk/>
            <pc:sldMk cId="3233301926" sldId="2076138253"/>
            <ac:spMk id="4" creationId="{3BE2B9B4-3B3B-4D66-BAA1-87D9E42FF5E0}"/>
          </ac:spMkLst>
        </pc:spChg>
        <pc:spChg chg="del">
          <ac:chgData name="Mojtaba Taslimitehrani" userId="2d319c6a-7427-4d25-8d37-843f6cc58293" providerId="ADAL" clId="{6B3AC59E-08EB-4F2C-A5A7-50DC7F46534A}" dt="2022-08-04T15:28:29.333" v="2377" actId="478"/>
          <ac:spMkLst>
            <pc:docMk/>
            <pc:sldMk cId="3233301926" sldId="2076138253"/>
            <ac:spMk id="6" creationId="{0B51AD6F-1097-4F01-85C4-4DEC9BCD381B}"/>
          </ac:spMkLst>
        </pc:spChg>
        <pc:spChg chg="del">
          <ac:chgData name="Mojtaba Taslimitehrani" userId="2d319c6a-7427-4d25-8d37-843f6cc58293" providerId="ADAL" clId="{6B3AC59E-08EB-4F2C-A5A7-50DC7F46534A}" dt="2022-08-04T15:28:49.110" v="2381" actId="478"/>
          <ac:spMkLst>
            <pc:docMk/>
            <pc:sldMk cId="3233301926" sldId="2076138253"/>
            <ac:spMk id="9" creationId="{4BA636B2-A86A-3F3E-1A7D-FA9D2A262D92}"/>
          </ac:spMkLst>
        </pc:spChg>
        <pc:spChg chg="del">
          <ac:chgData name="Mojtaba Taslimitehrani" userId="2d319c6a-7427-4d25-8d37-843f6cc58293" providerId="ADAL" clId="{6B3AC59E-08EB-4F2C-A5A7-50DC7F46534A}" dt="2022-08-04T15:28:30.738" v="2378" actId="478"/>
          <ac:spMkLst>
            <pc:docMk/>
            <pc:sldMk cId="3233301926" sldId="2076138253"/>
            <ac:spMk id="10" creationId="{88BD1446-A4A6-03EA-FD14-DE39C2E4ED3E}"/>
          </ac:spMkLst>
        </pc:spChg>
        <pc:spChg chg="del">
          <ac:chgData name="Mojtaba Taslimitehrani" userId="2d319c6a-7427-4d25-8d37-843f6cc58293" providerId="ADAL" clId="{6B3AC59E-08EB-4F2C-A5A7-50DC7F46534A}" dt="2022-08-04T15:28:32.064" v="2379" actId="478"/>
          <ac:spMkLst>
            <pc:docMk/>
            <pc:sldMk cId="3233301926" sldId="2076138253"/>
            <ac:spMk id="11" creationId="{07EBD3FE-0779-59B6-0087-20E90D80E7C0}"/>
          </ac:spMkLst>
        </pc:spChg>
        <pc:spChg chg="add mod">
          <ac:chgData name="Mojtaba Taslimitehrani" userId="2d319c6a-7427-4d25-8d37-843f6cc58293" providerId="ADAL" clId="{6B3AC59E-08EB-4F2C-A5A7-50DC7F46534A}" dt="2022-08-04T15:33:25.754" v="2501" actId="1076"/>
          <ac:spMkLst>
            <pc:docMk/>
            <pc:sldMk cId="3233301926" sldId="2076138253"/>
            <ac:spMk id="18" creationId="{53F98A06-E987-06C4-6DDA-353E2112766E}"/>
          </ac:spMkLst>
        </pc:spChg>
        <pc:picChg chg="add del mod">
          <ac:chgData name="Mojtaba Taslimitehrani" userId="2d319c6a-7427-4d25-8d37-843f6cc58293" providerId="ADAL" clId="{6B3AC59E-08EB-4F2C-A5A7-50DC7F46534A}" dt="2022-08-04T15:27:29.125" v="2369" actId="478"/>
          <ac:picMkLst>
            <pc:docMk/>
            <pc:sldMk cId="3233301926" sldId="2076138253"/>
            <ac:picMk id="5" creationId="{C30C1CAC-B052-1664-A284-F64981A396FD}"/>
          </ac:picMkLst>
        </pc:picChg>
        <pc:picChg chg="add mod">
          <ac:chgData name="Mojtaba Taslimitehrani" userId="2d319c6a-7427-4d25-8d37-843f6cc58293" providerId="ADAL" clId="{6B3AC59E-08EB-4F2C-A5A7-50DC7F46534A}" dt="2022-08-04T15:33:16.881" v="2498" actId="1076"/>
          <ac:picMkLst>
            <pc:docMk/>
            <pc:sldMk cId="3233301926" sldId="2076138253"/>
            <ac:picMk id="12" creationId="{1049699A-0339-C4A3-2D40-13EDE29C05F2}"/>
          </ac:picMkLst>
        </pc:picChg>
        <pc:picChg chg="add mod">
          <ac:chgData name="Mojtaba Taslimitehrani" userId="2d319c6a-7427-4d25-8d37-843f6cc58293" providerId="ADAL" clId="{6B3AC59E-08EB-4F2C-A5A7-50DC7F46534A}" dt="2022-08-04T15:33:14.968" v="2497" actId="1076"/>
          <ac:picMkLst>
            <pc:docMk/>
            <pc:sldMk cId="3233301926" sldId="2076138253"/>
            <ac:picMk id="14" creationId="{1B5BB308-80C7-B33E-0D23-51B3D66F7FD0}"/>
          </ac:picMkLst>
        </pc:picChg>
        <pc:cxnChg chg="add mod">
          <ac:chgData name="Mojtaba Taslimitehrani" userId="2d319c6a-7427-4d25-8d37-843f6cc58293" providerId="ADAL" clId="{6B3AC59E-08EB-4F2C-A5A7-50DC7F46534A}" dt="2022-08-04T15:33:23.628" v="2500" actId="14100"/>
          <ac:cxnSpMkLst>
            <pc:docMk/>
            <pc:sldMk cId="3233301926" sldId="2076138253"/>
            <ac:cxnSpMk id="16" creationId="{EEE36341-ECB8-D0B1-8A0B-F8C5A9140D6A}"/>
          </ac:cxnSpMkLst>
        </pc:cxnChg>
      </pc:sldChg>
    </pc:docChg>
  </pc:docChgLst>
  <pc:docChgLst>
    <pc:chgData name="Mojtaba Taslimitehrani" userId="2d319c6a-7427-4d25-8d37-843f6cc58293" providerId="ADAL" clId="{4B56F7BE-2AE9-4676-A189-24C028AD943F}"/>
    <pc:docChg chg="undo redo custSel addSld delSld modSld">
      <pc:chgData name="Mojtaba Taslimitehrani" userId="2d319c6a-7427-4d25-8d37-843f6cc58293" providerId="ADAL" clId="{4B56F7BE-2AE9-4676-A189-24C028AD943F}" dt="2022-08-29T11:16:24.688" v="4116" actId="1076"/>
      <pc:docMkLst>
        <pc:docMk/>
      </pc:docMkLst>
      <pc:sldChg chg="addSp modSp mod">
        <pc:chgData name="Mojtaba Taslimitehrani" userId="2d319c6a-7427-4d25-8d37-843f6cc58293" providerId="ADAL" clId="{4B56F7BE-2AE9-4676-A189-24C028AD943F}" dt="2022-08-29T11:10:10.911" v="4038" actId="1076"/>
        <pc:sldMkLst>
          <pc:docMk/>
          <pc:sldMk cId="3588732988" sldId="2076138251"/>
        </pc:sldMkLst>
        <pc:spChg chg="mod">
          <ac:chgData name="Mojtaba Taslimitehrani" userId="2d319c6a-7427-4d25-8d37-843f6cc58293" providerId="ADAL" clId="{4B56F7BE-2AE9-4676-A189-24C028AD943F}" dt="2022-08-26T11:56:42.890" v="2403" actId="20577"/>
          <ac:spMkLst>
            <pc:docMk/>
            <pc:sldMk cId="3588732988" sldId="2076138251"/>
            <ac:spMk id="8" creationId="{CDBF0865-6125-436E-87A4-F551934A94C5}"/>
          </ac:spMkLst>
        </pc:spChg>
        <pc:spChg chg="add mod">
          <ac:chgData name="Mojtaba Taslimitehrani" userId="2d319c6a-7427-4d25-8d37-843f6cc58293" providerId="ADAL" clId="{4B56F7BE-2AE9-4676-A189-24C028AD943F}" dt="2022-08-26T11:57:16.719" v="2411" actId="1076"/>
          <ac:spMkLst>
            <pc:docMk/>
            <pc:sldMk cId="3588732988" sldId="2076138251"/>
            <ac:spMk id="11" creationId="{8707D417-A6B2-D6B9-B0E9-CD56EE6ABA19}"/>
          </ac:spMkLst>
        </pc:spChg>
        <pc:spChg chg="mod">
          <ac:chgData name="Mojtaba Taslimitehrani" userId="2d319c6a-7427-4d25-8d37-843f6cc58293" providerId="ADAL" clId="{4B56F7BE-2AE9-4676-A189-24C028AD943F}" dt="2022-08-29T11:10:10.911" v="4038" actId="1076"/>
          <ac:spMkLst>
            <pc:docMk/>
            <pc:sldMk cId="3588732988" sldId="2076138251"/>
            <ac:spMk id="21" creationId="{83835B93-F1F4-4B77-B594-B44D6B2CB67E}"/>
          </ac:spMkLst>
        </pc:spChg>
        <pc:grpChg chg="mod">
          <ac:chgData name="Mojtaba Taslimitehrani" userId="2d319c6a-7427-4d25-8d37-843f6cc58293" providerId="ADAL" clId="{4B56F7BE-2AE9-4676-A189-24C028AD943F}" dt="2022-08-26T11:56:43.470" v="2404" actId="14100"/>
          <ac:grpSpMkLst>
            <pc:docMk/>
            <pc:sldMk cId="3588732988" sldId="2076138251"/>
            <ac:grpSpMk id="25" creationId="{AD771501-7961-4F7D-9D1C-89CA05446088}"/>
          </ac:grpSpMkLst>
        </pc:grpChg>
        <pc:grpChg chg="mod">
          <ac:chgData name="Mojtaba Taslimitehrani" userId="2d319c6a-7427-4d25-8d37-843f6cc58293" providerId="ADAL" clId="{4B56F7BE-2AE9-4676-A189-24C028AD943F}" dt="2022-08-26T11:55:37.508" v="2387" actId="1076"/>
          <ac:grpSpMkLst>
            <pc:docMk/>
            <pc:sldMk cId="3588732988" sldId="2076138251"/>
            <ac:grpSpMk id="27" creationId="{05966A0E-075C-4D70-AA7B-9ADB15C9036E}"/>
          </ac:grpSpMkLst>
        </pc:grpChg>
        <pc:graphicFrameChg chg="modGraphic">
          <ac:chgData name="Mojtaba Taslimitehrani" userId="2d319c6a-7427-4d25-8d37-843f6cc58293" providerId="ADAL" clId="{4B56F7BE-2AE9-4676-A189-24C028AD943F}" dt="2022-08-26T11:57:04.221" v="2408" actId="14734"/>
          <ac:graphicFrameMkLst>
            <pc:docMk/>
            <pc:sldMk cId="3588732988" sldId="2076138251"/>
            <ac:graphicFrameMk id="7" creationId="{FDBBA4C0-7E5D-4B59-A1AD-08DA6BA767E0}"/>
          </ac:graphicFrameMkLst>
        </pc:graphicFrameChg>
      </pc:sldChg>
      <pc:sldChg chg="addSp delSp modSp mod">
        <pc:chgData name="Mojtaba Taslimitehrani" userId="2d319c6a-7427-4d25-8d37-843f6cc58293" providerId="ADAL" clId="{4B56F7BE-2AE9-4676-A189-24C028AD943F}" dt="2022-08-29T09:41:03.895" v="3630" actId="1076"/>
        <pc:sldMkLst>
          <pc:docMk/>
          <pc:sldMk cId="2503773054" sldId="2076138252"/>
        </pc:sldMkLst>
        <pc:spChg chg="mod">
          <ac:chgData name="Mojtaba Taslimitehrani" userId="2d319c6a-7427-4d25-8d37-843f6cc58293" providerId="ADAL" clId="{4B56F7BE-2AE9-4676-A189-24C028AD943F}" dt="2022-08-29T09:38:53.210" v="3628" actId="20577"/>
          <ac:spMkLst>
            <pc:docMk/>
            <pc:sldMk cId="2503773054" sldId="2076138252"/>
            <ac:spMk id="2" creationId="{1066C83F-68C6-3090-4118-DFA0317CC549}"/>
          </ac:spMkLst>
        </pc:spChg>
        <pc:spChg chg="mod">
          <ac:chgData name="Mojtaba Taslimitehrani" userId="2d319c6a-7427-4d25-8d37-843f6cc58293" providerId="ADAL" clId="{4B56F7BE-2AE9-4676-A189-24C028AD943F}" dt="2022-08-29T09:41:03.895" v="3630" actId="1076"/>
          <ac:spMkLst>
            <pc:docMk/>
            <pc:sldMk cId="2503773054" sldId="2076138252"/>
            <ac:spMk id="3" creationId="{38B15C12-8EFC-EE63-F153-7F128A0D5122}"/>
          </ac:spMkLst>
        </pc:spChg>
        <pc:spChg chg="add del mod">
          <ac:chgData name="Mojtaba Taslimitehrani" userId="2d319c6a-7427-4d25-8d37-843f6cc58293" providerId="ADAL" clId="{4B56F7BE-2AE9-4676-A189-24C028AD943F}" dt="2022-08-19T08:44:47.295" v="1015"/>
          <ac:spMkLst>
            <pc:docMk/>
            <pc:sldMk cId="2503773054" sldId="2076138252"/>
            <ac:spMk id="6" creationId="{D37767C8-9640-2882-1826-CD47A5F50674}"/>
          </ac:spMkLst>
        </pc:spChg>
        <pc:spChg chg="add del mod">
          <ac:chgData name="Mojtaba Taslimitehrani" userId="2d319c6a-7427-4d25-8d37-843f6cc58293" providerId="ADAL" clId="{4B56F7BE-2AE9-4676-A189-24C028AD943F}" dt="2022-08-19T08:44:47.295" v="1015"/>
          <ac:spMkLst>
            <pc:docMk/>
            <pc:sldMk cId="2503773054" sldId="2076138252"/>
            <ac:spMk id="8" creationId="{6052D6E6-B963-2652-907E-F1058D6BE145}"/>
          </ac:spMkLst>
        </pc:spChg>
        <pc:spChg chg="add del mod">
          <ac:chgData name="Mojtaba Taslimitehrani" userId="2d319c6a-7427-4d25-8d37-843f6cc58293" providerId="ADAL" clId="{4B56F7BE-2AE9-4676-A189-24C028AD943F}" dt="2022-08-19T08:44:47.295" v="1015"/>
          <ac:spMkLst>
            <pc:docMk/>
            <pc:sldMk cId="2503773054" sldId="2076138252"/>
            <ac:spMk id="12" creationId="{BB78F3F0-559D-47E2-5442-7DEE10434B16}"/>
          </ac:spMkLst>
        </pc:spChg>
        <pc:spChg chg="add del mod">
          <ac:chgData name="Mojtaba Taslimitehrani" userId="2d319c6a-7427-4d25-8d37-843f6cc58293" providerId="ADAL" clId="{4B56F7BE-2AE9-4676-A189-24C028AD943F}" dt="2022-08-19T08:44:47.295" v="1015"/>
          <ac:spMkLst>
            <pc:docMk/>
            <pc:sldMk cId="2503773054" sldId="2076138252"/>
            <ac:spMk id="13" creationId="{E0A269AB-8571-29F9-89AA-1BC4E29AE20C}"/>
          </ac:spMkLst>
        </pc:spChg>
        <pc:spChg chg="add del mod">
          <ac:chgData name="Mojtaba Taslimitehrani" userId="2d319c6a-7427-4d25-8d37-843f6cc58293" providerId="ADAL" clId="{4B56F7BE-2AE9-4676-A189-24C028AD943F}" dt="2022-08-19T08:44:47.295" v="1015"/>
          <ac:spMkLst>
            <pc:docMk/>
            <pc:sldMk cId="2503773054" sldId="2076138252"/>
            <ac:spMk id="17" creationId="{C9CDA768-D3AC-4BD4-E289-A74F70EB63AE}"/>
          </ac:spMkLst>
        </pc:spChg>
        <pc:spChg chg="mod topLvl">
          <ac:chgData name="Mojtaba Taslimitehrani" userId="2d319c6a-7427-4d25-8d37-843f6cc58293" providerId="ADAL" clId="{4B56F7BE-2AE9-4676-A189-24C028AD943F}" dt="2022-08-22T14:35:52.492" v="2235" actId="164"/>
          <ac:spMkLst>
            <pc:docMk/>
            <pc:sldMk cId="2503773054" sldId="2076138252"/>
            <ac:spMk id="18" creationId="{68F0D539-A0E9-30A1-EE2C-8F04B89ED071}"/>
          </ac:spMkLst>
        </pc:spChg>
        <pc:spChg chg="add del mod">
          <ac:chgData name="Mojtaba Taslimitehrani" userId="2d319c6a-7427-4d25-8d37-843f6cc58293" providerId="ADAL" clId="{4B56F7BE-2AE9-4676-A189-24C028AD943F}" dt="2022-08-19T08:44:47.295" v="1015"/>
          <ac:spMkLst>
            <pc:docMk/>
            <pc:sldMk cId="2503773054" sldId="2076138252"/>
            <ac:spMk id="18" creationId="{9CDCB1A0-D32E-ED8A-C1DB-FB0C8291E0D0}"/>
          </ac:spMkLst>
        </pc:spChg>
        <pc:spChg chg="add del mod">
          <ac:chgData name="Mojtaba Taslimitehrani" userId="2d319c6a-7427-4d25-8d37-843f6cc58293" providerId="ADAL" clId="{4B56F7BE-2AE9-4676-A189-24C028AD943F}" dt="2022-08-19T08:44:47.295" v="1015"/>
          <ac:spMkLst>
            <pc:docMk/>
            <pc:sldMk cId="2503773054" sldId="2076138252"/>
            <ac:spMk id="19" creationId="{FAD3C2FC-C829-088F-E0DA-4BAA1F67601B}"/>
          </ac:spMkLst>
        </pc:spChg>
        <pc:spChg chg="add mod">
          <ac:chgData name="Mojtaba Taslimitehrani" userId="2d319c6a-7427-4d25-8d37-843f6cc58293" providerId="ADAL" clId="{4B56F7BE-2AE9-4676-A189-24C028AD943F}" dt="2022-08-19T08:45:57.406" v="1022" actId="1076"/>
          <ac:spMkLst>
            <pc:docMk/>
            <pc:sldMk cId="2503773054" sldId="2076138252"/>
            <ac:spMk id="20" creationId="{6854666A-EF42-ACDC-B941-4DA15283DF8F}"/>
          </ac:spMkLst>
        </pc:spChg>
        <pc:spChg chg="add mod">
          <ac:chgData name="Mojtaba Taslimitehrani" userId="2d319c6a-7427-4d25-8d37-843f6cc58293" providerId="ADAL" clId="{4B56F7BE-2AE9-4676-A189-24C028AD943F}" dt="2022-08-19T08:45:57.406" v="1022" actId="1076"/>
          <ac:spMkLst>
            <pc:docMk/>
            <pc:sldMk cId="2503773054" sldId="2076138252"/>
            <ac:spMk id="21" creationId="{0A1D427B-025B-E102-EF94-E8207DBB5C60}"/>
          </ac:spMkLst>
        </pc:spChg>
        <pc:spChg chg="add mod">
          <ac:chgData name="Mojtaba Taslimitehrani" userId="2d319c6a-7427-4d25-8d37-843f6cc58293" providerId="ADAL" clId="{4B56F7BE-2AE9-4676-A189-24C028AD943F}" dt="2022-08-19T08:45:57.406" v="1022" actId="1076"/>
          <ac:spMkLst>
            <pc:docMk/>
            <pc:sldMk cId="2503773054" sldId="2076138252"/>
            <ac:spMk id="25" creationId="{E1AB5806-D67A-CD40-8C77-C8D113447F12}"/>
          </ac:spMkLst>
        </pc:spChg>
        <pc:spChg chg="add mod">
          <ac:chgData name="Mojtaba Taslimitehrani" userId="2d319c6a-7427-4d25-8d37-843f6cc58293" providerId="ADAL" clId="{4B56F7BE-2AE9-4676-A189-24C028AD943F}" dt="2022-08-19T08:45:57.406" v="1022" actId="1076"/>
          <ac:spMkLst>
            <pc:docMk/>
            <pc:sldMk cId="2503773054" sldId="2076138252"/>
            <ac:spMk id="26" creationId="{B10EC4E8-8222-7DF3-1C28-C3EB0E3A6097}"/>
          </ac:spMkLst>
        </pc:spChg>
        <pc:spChg chg="add mod">
          <ac:chgData name="Mojtaba Taslimitehrani" userId="2d319c6a-7427-4d25-8d37-843f6cc58293" providerId="ADAL" clId="{4B56F7BE-2AE9-4676-A189-24C028AD943F}" dt="2022-08-19T08:45:57.406" v="1022" actId="1076"/>
          <ac:spMkLst>
            <pc:docMk/>
            <pc:sldMk cId="2503773054" sldId="2076138252"/>
            <ac:spMk id="30" creationId="{79FBCD4A-281A-85FB-0F37-89E69FD8B565}"/>
          </ac:spMkLst>
        </pc:spChg>
        <pc:spChg chg="add mod">
          <ac:chgData name="Mojtaba Taslimitehrani" userId="2d319c6a-7427-4d25-8d37-843f6cc58293" providerId="ADAL" clId="{4B56F7BE-2AE9-4676-A189-24C028AD943F}" dt="2022-08-19T08:45:57.406" v="1022" actId="1076"/>
          <ac:spMkLst>
            <pc:docMk/>
            <pc:sldMk cId="2503773054" sldId="2076138252"/>
            <ac:spMk id="31" creationId="{64EF5BE0-441A-64A7-BE89-606C21842790}"/>
          </ac:spMkLst>
        </pc:spChg>
        <pc:spChg chg="add mod">
          <ac:chgData name="Mojtaba Taslimitehrani" userId="2d319c6a-7427-4d25-8d37-843f6cc58293" providerId="ADAL" clId="{4B56F7BE-2AE9-4676-A189-24C028AD943F}" dt="2022-08-19T08:45:57.406" v="1022" actId="1076"/>
          <ac:spMkLst>
            <pc:docMk/>
            <pc:sldMk cId="2503773054" sldId="2076138252"/>
            <ac:spMk id="32" creationId="{DFBBA798-A7AD-B98D-7306-ECB8FF2F570C}"/>
          </ac:spMkLst>
        </pc:spChg>
        <pc:spChg chg="mod">
          <ac:chgData name="Mojtaba Taslimitehrani" userId="2d319c6a-7427-4d25-8d37-843f6cc58293" providerId="ADAL" clId="{4B56F7BE-2AE9-4676-A189-24C028AD943F}" dt="2022-08-22T14:34:43.873" v="2230" actId="255"/>
          <ac:spMkLst>
            <pc:docMk/>
            <pc:sldMk cId="2503773054" sldId="2076138252"/>
            <ac:spMk id="33" creationId="{990F8EF7-A240-3556-1A40-2E06AB25ED03}"/>
          </ac:spMkLst>
        </pc:spChg>
        <pc:spChg chg="mod">
          <ac:chgData name="Mojtaba Taslimitehrani" userId="2d319c6a-7427-4d25-8d37-843f6cc58293" providerId="ADAL" clId="{4B56F7BE-2AE9-4676-A189-24C028AD943F}" dt="2022-08-22T14:34:43.873" v="2230" actId="255"/>
          <ac:spMkLst>
            <pc:docMk/>
            <pc:sldMk cId="2503773054" sldId="2076138252"/>
            <ac:spMk id="34" creationId="{A453808E-B769-5985-8E44-EDBD8C57941B}"/>
          </ac:spMkLst>
        </pc:spChg>
        <pc:spChg chg="mod">
          <ac:chgData name="Mojtaba Taslimitehrani" userId="2d319c6a-7427-4d25-8d37-843f6cc58293" providerId="ADAL" clId="{4B56F7BE-2AE9-4676-A189-24C028AD943F}" dt="2022-08-22T14:34:43.873" v="2230" actId="255"/>
          <ac:spMkLst>
            <pc:docMk/>
            <pc:sldMk cId="2503773054" sldId="2076138252"/>
            <ac:spMk id="35" creationId="{9CC10410-BA92-B3F2-1B81-F618AEFD9FF7}"/>
          </ac:spMkLst>
        </pc:spChg>
        <pc:spChg chg="mod">
          <ac:chgData name="Mojtaba Taslimitehrani" userId="2d319c6a-7427-4d25-8d37-843f6cc58293" providerId="ADAL" clId="{4B56F7BE-2AE9-4676-A189-24C028AD943F}" dt="2022-08-22T14:35:20.305" v="2233" actId="1076"/>
          <ac:spMkLst>
            <pc:docMk/>
            <pc:sldMk cId="2503773054" sldId="2076138252"/>
            <ac:spMk id="39" creationId="{B6449562-88F3-E303-04AF-7DF811A2D74E}"/>
          </ac:spMkLst>
        </pc:spChg>
        <pc:spChg chg="del mod">
          <ac:chgData name="Mojtaba Taslimitehrani" userId="2d319c6a-7427-4d25-8d37-843f6cc58293" providerId="ADAL" clId="{4B56F7BE-2AE9-4676-A189-24C028AD943F}" dt="2022-08-22T14:33:39.229" v="2226" actId="478"/>
          <ac:spMkLst>
            <pc:docMk/>
            <pc:sldMk cId="2503773054" sldId="2076138252"/>
            <ac:spMk id="40" creationId="{2EDC498B-236F-62DD-61E5-A076F3B2CC6D}"/>
          </ac:spMkLst>
        </pc:spChg>
        <pc:spChg chg="mod">
          <ac:chgData name="Mojtaba Taslimitehrani" userId="2d319c6a-7427-4d25-8d37-843f6cc58293" providerId="ADAL" clId="{4B56F7BE-2AE9-4676-A189-24C028AD943F}" dt="2022-08-22T14:34:43.873" v="2230" actId="255"/>
          <ac:spMkLst>
            <pc:docMk/>
            <pc:sldMk cId="2503773054" sldId="2076138252"/>
            <ac:spMk id="41" creationId="{4DD66031-9553-49CC-85F8-5C9E556D6A88}"/>
          </ac:spMkLst>
        </pc:spChg>
        <pc:spChg chg="mod">
          <ac:chgData name="Mojtaba Taslimitehrani" userId="2d319c6a-7427-4d25-8d37-843f6cc58293" providerId="ADAL" clId="{4B56F7BE-2AE9-4676-A189-24C028AD943F}" dt="2022-08-22T14:34:43.873" v="2230" actId="255"/>
          <ac:spMkLst>
            <pc:docMk/>
            <pc:sldMk cId="2503773054" sldId="2076138252"/>
            <ac:spMk id="47" creationId="{BDDCFAA3-A7DD-D7C0-CBC9-6C7A4DFAA4E0}"/>
          </ac:spMkLst>
        </pc:spChg>
        <pc:spChg chg="del mod">
          <ac:chgData name="Mojtaba Taslimitehrani" userId="2d319c6a-7427-4d25-8d37-843f6cc58293" providerId="ADAL" clId="{4B56F7BE-2AE9-4676-A189-24C028AD943F}" dt="2022-08-22T14:33:46.062" v="2228" actId="478"/>
          <ac:spMkLst>
            <pc:docMk/>
            <pc:sldMk cId="2503773054" sldId="2076138252"/>
            <ac:spMk id="48" creationId="{DB30C4A3-6169-92C8-4684-D02B0837BF91}"/>
          </ac:spMkLst>
        </pc:spChg>
        <pc:spChg chg="del mod">
          <ac:chgData name="Mojtaba Taslimitehrani" userId="2d319c6a-7427-4d25-8d37-843f6cc58293" providerId="ADAL" clId="{4B56F7BE-2AE9-4676-A189-24C028AD943F}" dt="2022-08-22T14:33:43.117" v="2227" actId="478"/>
          <ac:spMkLst>
            <pc:docMk/>
            <pc:sldMk cId="2503773054" sldId="2076138252"/>
            <ac:spMk id="49" creationId="{A7966F51-A207-F038-CEA2-CFB743E57C01}"/>
          </ac:spMkLst>
        </pc:spChg>
        <pc:spChg chg="mod">
          <ac:chgData name="Mojtaba Taslimitehrani" userId="2d319c6a-7427-4d25-8d37-843f6cc58293" providerId="ADAL" clId="{4B56F7BE-2AE9-4676-A189-24C028AD943F}" dt="2022-08-22T14:34:43.873" v="2230" actId="255"/>
          <ac:spMkLst>
            <pc:docMk/>
            <pc:sldMk cId="2503773054" sldId="2076138252"/>
            <ac:spMk id="53" creationId="{0E6B1648-CC5C-8BB5-0C4D-601E5B3B5055}"/>
          </ac:spMkLst>
        </pc:spChg>
        <pc:spChg chg="mod">
          <ac:chgData name="Mojtaba Taslimitehrani" userId="2d319c6a-7427-4d25-8d37-843f6cc58293" providerId="ADAL" clId="{4B56F7BE-2AE9-4676-A189-24C028AD943F}" dt="2022-08-22T14:34:43.873" v="2230" actId="255"/>
          <ac:spMkLst>
            <pc:docMk/>
            <pc:sldMk cId="2503773054" sldId="2076138252"/>
            <ac:spMk id="54" creationId="{E8CCB661-B24F-0C36-6EAB-19F8897004B8}"/>
          </ac:spMkLst>
        </pc:spChg>
        <pc:spChg chg="mod">
          <ac:chgData name="Mojtaba Taslimitehrani" userId="2d319c6a-7427-4d25-8d37-843f6cc58293" providerId="ADAL" clId="{4B56F7BE-2AE9-4676-A189-24C028AD943F}" dt="2022-08-22T14:34:43.873" v="2230" actId="255"/>
          <ac:spMkLst>
            <pc:docMk/>
            <pc:sldMk cId="2503773054" sldId="2076138252"/>
            <ac:spMk id="55" creationId="{B04A58C3-3FBA-FD47-C009-B4AA2E30EEEA}"/>
          </ac:spMkLst>
        </pc:spChg>
        <pc:grpChg chg="add mod">
          <ac:chgData name="Mojtaba Taslimitehrani" userId="2d319c6a-7427-4d25-8d37-843f6cc58293" providerId="ADAL" clId="{4B56F7BE-2AE9-4676-A189-24C028AD943F}" dt="2022-08-22T14:35:52.492" v="2235" actId="164"/>
          <ac:grpSpMkLst>
            <pc:docMk/>
            <pc:sldMk cId="2503773054" sldId="2076138252"/>
            <ac:grpSpMk id="4" creationId="{C7D45C53-62E2-9651-C959-CD930827B104}"/>
          </ac:grpSpMkLst>
        </pc:grpChg>
        <pc:grpChg chg="add del mod">
          <ac:chgData name="Mojtaba Taslimitehrani" userId="2d319c6a-7427-4d25-8d37-843f6cc58293" providerId="ADAL" clId="{4B56F7BE-2AE9-4676-A189-24C028AD943F}" dt="2022-08-22T14:33:20.684" v="2223" actId="165"/>
          <ac:grpSpMkLst>
            <pc:docMk/>
            <pc:sldMk cId="2503773054" sldId="2076138252"/>
            <ac:grpSpMk id="17" creationId="{93E4319D-D1F2-0F7E-2A47-5E7B8BFA6D32}"/>
          </ac:grpSpMkLst>
        </pc:grpChg>
        <pc:grpChg chg="mod topLvl">
          <ac:chgData name="Mojtaba Taslimitehrani" userId="2d319c6a-7427-4d25-8d37-843f6cc58293" providerId="ADAL" clId="{4B56F7BE-2AE9-4676-A189-24C028AD943F}" dt="2022-08-22T14:35:52.492" v="2235" actId="164"/>
          <ac:grpSpMkLst>
            <pc:docMk/>
            <pc:sldMk cId="2503773054" sldId="2076138252"/>
            <ac:grpSpMk id="19" creationId="{BD08901E-407A-9469-6469-4E0E73351925}"/>
          </ac:grpSpMkLst>
        </pc:grpChg>
        <pc:picChg chg="del">
          <ac:chgData name="Mojtaba Taslimitehrani" userId="2d319c6a-7427-4d25-8d37-843f6cc58293" providerId="ADAL" clId="{4B56F7BE-2AE9-4676-A189-24C028AD943F}" dt="2022-08-19T08:44:18.040" v="1009" actId="478"/>
          <ac:picMkLst>
            <pc:docMk/>
            <pc:sldMk cId="2503773054" sldId="2076138252"/>
            <ac:picMk id="5" creationId="{D897BE01-D260-F9B7-7291-401485A0070F}"/>
          </ac:picMkLst>
        </pc:picChg>
        <pc:picChg chg="del mod">
          <ac:chgData name="Mojtaba Taslimitehrani" userId="2d319c6a-7427-4d25-8d37-843f6cc58293" providerId="ADAL" clId="{4B56F7BE-2AE9-4676-A189-24C028AD943F}" dt="2022-08-19T08:48:01.187" v="1037" actId="478"/>
          <ac:picMkLst>
            <pc:docMk/>
            <pc:sldMk cId="2503773054" sldId="2076138252"/>
            <ac:picMk id="7" creationId="{FFF47318-AC88-0843-4C68-1EEBBE9CF3C2}"/>
          </ac:picMkLst>
        </pc:picChg>
        <pc:picChg chg="add del mod">
          <ac:chgData name="Mojtaba Taslimitehrani" userId="2d319c6a-7427-4d25-8d37-843f6cc58293" providerId="ADAL" clId="{4B56F7BE-2AE9-4676-A189-24C028AD943F}" dt="2022-08-19T08:44:47.295" v="1015"/>
          <ac:picMkLst>
            <pc:docMk/>
            <pc:sldMk cId="2503773054" sldId="2076138252"/>
            <ac:picMk id="9" creationId="{E6B7E54B-9679-D216-D973-85DC1875B30C}"/>
          </ac:picMkLst>
        </pc:picChg>
        <pc:picChg chg="add del mod">
          <ac:chgData name="Mojtaba Taslimitehrani" userId="2d319c6a-7427-4d25-8d37-843f6cc58293" providerId="ADAL" clId="{4B56F7BE-2AE9-4676-A189-24C028AD943F}" dt="2022-08-19T08:44:47.295" v="1015"/>
          <ac:picMkLst>
            <pc:docMk/>
            <pc:sldMk cId="2503773054" sldId="2076138252"/>
            <ac:picMk id="10" creationId="{32F55385-0EF6-601C-4680-C1A71C6A3F65}"/>
          </ac:picMkLst>
        </pc:picChg>
        <pc:picChg chg="add del mod">
          <ac:chgData name="Mojtaba Taslimitehrani" userId="2d319c6a-7427-4d25-8d37-843f6cc58293" providerId="ADAL" clId="{4B56F7BE-2AE9-4676-A189-24C028AD943F}" dt="2022-08-19T08:44:47.295" v="1015"/>
          <ac:picMkLst>
            <pc:docMk/>
            <pc:sldMk cId="2503773054" sldId="2076138252"/>
            <ac:picMk id="11" creationId="{95B2725E-70DB-3133-355E-FD13D7EABE8E}"/>
          </ac:picMkLst>
        </pc:picChg>
        <pc:picChg chg="add mod">
          <ac:chgData name="Mojtaba Taslimitehrani" userId="2d319c6a-7427-4d25-8d37-843f6cc58293" providerId="ADAL" clId="{4B56F7BE-2AE9-4676-A189-24C028AD943F}" dt="2022-08-19T08:45:57.406" v="1022" actId="1076"/>
          <ac:picMkLst>
            <pc:docMk/>
            <pc:sldMk cId="2503773054" sldId="2076138252"/>
            <ac:picMk id="22" creationId="{B17AD99E-187C-A3EF-E5FF-0ADE1E9587B0}"/>
          </ac:picMkLst>
        </pc:picChg>
        <pc:picChg chg="add mod">
          <ac:chgData name="Mojtaba Taslimitehrani" userId="2d319c6a-7427-4d25-8d37-843f6cc58293" providerId="ADAL" clId="{4B56F7BE-2AE9-4676-A189-24C028AD943F}" dt="2022-08-19T08:45:57.406" v="1022" actId="1076"/>
          <ac:picMkLst>
            <pc:docMk/>
            <pc:sldMk cId="2503773054" sldId="2076138252"/>
            <ac:picMk id="23" creationId="{4059BD07-6E4F-1214-DE52-6DF32FAA0FFA}"/>
          </ac:picMkLst>
        </pc:picChg>
        <pc:picChg chg="add mod">
          <ac:chgData name="Mojtaba Taslimitehrani" userId="2d319c6a-7427-4d25-8d37-843f6cc58293" providerId="ADAL" clId="{4B56F7BE-2AE9-4676-A189-24C028AD943F}" dt="2022-08-19T08:45:57.406" v="1022" actId="1076"/>
          <ac:picMkLst>
            <pc:docMk/>
            <pc:sldMk cId="2503773054" sldId="2076138252"/>
            <ac:picMk id="24" creationId="{2C6601F2-5626-9E98-A72E-C773B8CF1464}"/>
          </ac:picMkLst>
        </pc:picChg>
        <pc:picChg chg="mod">
          <ac:chgData name="Mojtaba Taslimitehrani" userId="2d319c6a-7427-4d25-8d37-843f6cc58293" providerId="ADAL" clId="{4B56F7BE-2AE9-4676-A189-24C028AD943F}" dt="2022-08-22T14:33:20.684" v="2223" actId="165"/>
          <ac:picMkLst>
            <pc:docMk/>
            <pc:sldMk cId="2503773054" sldId="2076138252"/>
            <ac:picMk id="42" creationId="{787CBB62-93FC-9497-48B6-566353A93D28}"/>
          </ac:picMkLst>
        </pc:picChg>
        <pc:picChg chg="mod">
          <ac:chgData name="Mojtaba Taslimitehrani" userId="2d319c6a-7427-4d25-8d37-843f6cc58293" providerId="ADAL" clId="{4B56F7BE-2AE9-4676-A189-24C028AD943F}" dt="2022-08-22T14:33:20.684" v="2223" actId="165"/>
          <ac:picMkLst>
            <pc:docMk/>
            <pc:sldMk cId="2503773054" sldId="2076138252"/>
            <ac:picMk id="43" creationId="{EF3A51EB-ED8E-6DAB-0EAC-1846C9DC7B1E}"/>
          </ac:picMkLst>
        </pc:picChg>
        <pc:picChg chg="mod">
          <ac:chgData name="Mojtaba Taslimitehrani" userId="2d319c6a-7427-4d25-8d37-843f6cc58293" providerId="ADAL" clId="{4B56F7BE-2AE9-4676-A189-24C028AD943F}" dt="2022-08-22T14:33:20.684" v="2223" actId="165"/>
          <ac:picMkLst>
            <pc:docMk/>
            <pc:sldMk cId="2503773054" sldId="2076138252"/>
            <ac:picMk id="44" creationId="{4D729039-503D-D710-6AC4-5BBF55CA60E9}"/>
          </ac:picMkLst>
        </pc:picChg>
        <pc:picChg chg="mod">
          <ac:chgData name="Mojtaba Taslimitehrani" userId="2d319c6a-7427-4d25-8d37-843f6cc58293" providerId="ADAL" clId="{4B56F7BE-2AE9-4676-A189-24C028AD943F}" dt="2022-08-22T14:33:20.684" v="2223" actId="165"/>
          <ac:picMkLst>
            <pc:docMk/>
            <pc:sldMk cId="2503773054" sldId="2076138252"/>
            <ac:picMk id="45" creationId="{1B42D604-ACAD-5388-8611-2EF5FDB51447}"/>
          </ac:picMkLst>
        </pc:picChg>
        <pc:picChg chg="mod">
          <ac:chgData name="Mojtaba Taslimitehrani" userId="2d319c6a-7427-4d25-8d37-843f6cc58293" providerId="ADAL" clId="{4B56F7BE-2AE9-4676-A189-24C028AD943F}" dt="2022-08-22T14:33:20.684" v="2223" actId="165"/>
          <ac:picMkLst>
            <pc:docMk/>
            <pc:sldMk cId="2503773054" sldId="2076138252"/>
            <ac:picMk id="46" creationId="{F132BFB2-C1F8-76A5-A70C-44383EC1ACF0}"/>
          </ac:picMkLst>
        </pc:picChg>
        <pc:cxnChg chg="add del mod">
          <ac:chgData name="Mojtaba Taslimitehrani" userId="2d319c6a-7427-4d25-8d37-843f6cc58293" providerId="ADAL" clId="{4B56F7BE-2AE9-4676-A189-24C028AD943F}" dt="2022-08-19T08:44:47.295" v="1015"/>
          <ac:cxnSpMkLst>
            <pc:docMk/>
            <pc:sldMk cId="2503773054" sldId="2076138252"/>
            <ac:cxnSpMk id="14" creationId="{2A2070BB-3B89-397D-3890-4649DE04DD2C}"/>
          </ac:cxnSpMkLst>
        </pc:cxnChg>
        <pc:cxnChg chg="add del mod">
          <ac:chgData name="Mojtaba Taslimitehrani" userId="2d319c6a-7427-4d25-8d37-843f6cc58293" providerId="ADAL" clId="{4B56F7BE-2AE9-4676-A189-24C028AD943F}" dt="2022-08-19T08:44:47.295" v="1015"/>
          <ac:cxnSpMkLst>
            <pc:docMk/>
            <pc:sldMk cId="2503773054" sldId="2076138252"/>
            <ac:cxnSpMk id="15" creationId="{FD2C62A8-6B02-6D58-20B7-5B2D9D4BA4E4}"/>
          </ac:cxnSpMkLst>
        </pc:cxnChg>
        <pc:cxnChg chg="add del mod">
          <ac:chgData name="Mojtaba Taslimitehrani" userId="2d319c6a-7427-4d25-8d37-843f6cc58293" providerId="ADAL" clId="{4B56F7BE-2AE9-4676-A189-24C028AD943F}" dt="2022-08-19T08:44:47.295" v="1015"/>
          <ac:cxnSpMkLst>
            <pc:docMk/>
            <pc:sldMk cId="2503773054" sldId="2076138252"/>
            <ac:cxnSpMk id="16" creationId="{9FE9516F-C7F2-12A9-956C-C36FFF0B4085}"/>
          </ac:cxnSpMkLst>
        </pc:cxnChg>
        <pc:cxnChg chg="add mod">
          <ac:chgData name="Mojtaba Taslimitehrani" userId="2d319c6a-7427-4d25-8d37-843f6cc58293" providerId="ADAL" clId="{4B56F7BE-2AE9-4676-A189-24C028AD943F}" dt="2022-08-19T08:45:57.406" v="1022" actId="1076"/>
          <ac:cxnSpMkLst>
            <pc:docMk/>
            <pc:sldMk cId="2503773054" sldId="2076138252"/>
            <ac:cxnSpMk id="27" creationId="{344F4FE1-5D77-89F4-E2C9-7F6BDC152B45}"/>
          </ac:cxnSpMkLst>
        </pc:cxnChg>
        <pc:cxnChg chg="add mod">
          <ac:chgData name="Mojtaba Taslimitehrani" userId="2d319c6a-7427-4d25-8d37-843f6cc58293" providerId="ADAL" clId="{4B56F7BE-2AE9-4676-A189-24C028AD943F}" dt="2022-08-19T08:45:57.406" v="1022" actId="1076"/>
          <ac:cxnSpMkLst>
            <pc:docMk/>
            <pc:sldMk cId="2503773054" sldId="2076138252"/>
            <ac:cxnSpMk id="28" creationId="{19CA708E-8DD5-9FBD-D1AB-4119D76AD6CF}"/>
          </ac:cxnSpMkLst>
        </pc:cxnChg>
        <pc:cxnChg chg="add mod">
          <ac:chgData name="Mojtaba Taslimitehrani" userId="2d319c6a-7427-4d25-8d37-843f6cc58293" providerId="ADAL" clId="{4B56F7BE-2AE9-4676-A189-24C028AD943F}" dt="2022-08-19T08:45:57.406" v="1022" actId="1076"/>
          <ac:cxnSpMkLst>
            <pc:docMk/>
            <pc:sldMk cId="2503773054" sldId="2076138252"/>
            <ac:cxnSpMk id="29" creationId="{A73B84EB-B99A-E4C6-618D-EAA65935C556}"/>
          </ac:cxnSpMkLst>
        </pc:cxnChg>
        <pc:cxnChg chg="mod">
          <ac:chgData name="Mojtaba Taslimitehrani" userId="2d319c6a-7427-4d25-8d37-843f6cc58293" providerId="ADAL" clId="{4B56F7BE-2AE9-4676-A189-24C028AD943F}" dt="2022-08-22T14:33:20.684" v="2223" actId="165"/>
          <ac:cxnSpMkLst>
            <pc:docMk/>
            <pc:sldMk cId="2503773054" sldId="2076138252"/>
            <ac:cxnSpMk id="36" creationId="{43F97756-20BE-CA04-D31B-8A9A1A563BF7}"/>
          </ac:cxnSpMkLst>
        </pc:cxnChg>
        <pc:cxnChg chg="mod">
          <ac:chgData name="Mojtaba Taslimitehrani" userId="2d319c6a-7427-4d25-8d37-843f6cc58293" providerId="ADAL" clId="{4B56F7BE-2AE9-4676-A189-24C028AD943F}" dt="2022-08-22T14:33:20.684" v="2223" actId="165"/>
          <ac:cxnSpMkLst>
            <pc:docMk/>
            <pc:sldMk cId="2503773054" sldId="2076138252"/>
            <ac:cxnSpMk id="37" creationId="{06FD206C-F5FB-B9D6-E8F5-9C04A9E9F5B3}"/>
          </ac:cxnSpMkLst>
        </pc:cxnChg>
        <pc:cxnChg chg="mod">
          <ac:chgData name="Mojtaba Taslimitehrani" userId="2d319c6a-7427-4d25-8d37-843f6cc58293" providerId="ADAL" clId="{4B56F7BE-2AE9-4676-A189-24C028AD943F}" dt="2022-08-22T14:33:20.684" v="2223" actId="165"/>
          <ac:cxnSpMkLst>
            <pc:docMk/>
            <pc:sldMk cId="2503773054" sldId="2076138252"/>
            <ac:cxnSpMk id="38" creationId="{3F683372-8D2E-0DA0-781B-431A3D985EF9}"/>
          </ac:cxnSpMkLst>
        </pc:cxnChg>
        <pc:cxnChg chg="mod">
          <ac:chgData name="Mojtaba Taslimitehrani" userId="2d319c6a-7427-4d25-8d37-843f6cc58293" providerId="ADAL" clId="{4B56F7BE-2AE9-4676-A189-24C028AD943F}" dt="2022-08-22T14:33:20.684" v="2223" actId="165"/>
          <ac:cxnSpMkLst>
            <pc:docMk/>
            <pc:sldMk cId="2503773054" sldId="2076138252"/>
            <ac:cxnSpMk id="50" creationId="{BEEAD26E-116D-A369-0835-4D7595BE8D81}"/>
          </ac:cxnSpMkLst>
        </pc:cxnChg>
        <pc:cxnChg chg="mod">
          <ac:chgData name="Mojtaba Taslimitehrani" userId="2d319c6a-7427-4d25-8d37-843f6cc58293" providerId="ADAL" clId="{4B56F7BE-2AE9-4676-A189-24C028AD943F}" dt="2022-08-22T14:35:35.462" v="2234" actId="1076"/>
          <ac:cxnSpMkLst>
            <pc:docMk/>
            <pc:sldMk cId="2503773054" sldId="2076138252"/>
            <ac:cxnSpMk id="51" creationId="{CBA25DF1-729F-17F3-3D52-4B5250C5ED79}"/>
          </ac:cxnSpMkLst>
        </pc:cxnChg>
        <pc:cxnChg chg="mod">
          <ac:chgData name="Mojtaba Taslimitehrani" userId="2d319c6a-7427-4d25-8d37-843f6cc58293" providerId="ADAL" clId="{4B56F7BE-2AE9-4676-A189-24C028AD943F}" dt="2022-08-22T14:33:20.684" v="2223" actId="165"/>
          <ac:cxnSpMkLst>
            <pc:docMk/>
            <pc:sldMk cId="2503773054" sldId="2076138252"/>
            <ac:cxnSpMk id="52" creationId="{BB33364A-42C6-8A16-80A9-8C043C371D52}"/>
          </ac:cxnSpMkLst>
        </pc:cxnChg>
      </pc:sldChg>
      <pc:sldChg chg="modSp del mod">
        <pc:chgData name="Mojtaba Taslimitehrani" userId="2d319c6a-7427-4d25-8d37-843f6cc58293" providerId="ADAL" clId="{4B56F7BE-2AE9-4676-A189-24C028AD943F}" dt="2022-08-18T15:01:39.246" v="559" actId="2696"/>
        <pc:sldMkLst>
          <pc:docMk/>
          <pc:sldMk cId="1420312957" sldId="2076138253"/>
        </pc:sldMkLst>
        <pc:spChg chg="mod">
          <ac:chgData name="Mojtaba Taslimitehrani" userId="2d319c6a-7427-4d25-8d37-843f6cc58293" providerId="ADAL" clId="{4B56F7BE-2AE9-4676-A189-24C028AD943F}" dt="2022-08-18T15:01:20.930" v="558" actId="21"/>
          <ac:spMkLst>
            <pc:docMk/>
            <pc:sldMk cId="1420312957" sldId="2076138253"/>
            <ac:spMk id="2" creationId="{63D473BC-6AFA-7B2D-951E-BB370E7D479E}"/>
          </ac:spMkLst>
        </pc:spChg>
      </pc:sldChg>
      <pc:sldChg chg="del">
        <pc:chgData name="Mojtaba Taslimitehrani" userId="2d319c6a-7427-4d25-8d37-843f6cc58293" providerId="ADAL" clId="{4B56F7BE-2AE9-4676-A189-24C028AD943F}" dt="2022-08-18T14:59:52.436" v="544" actId="2696"/>
        <pc:sldMkLst>
          <pc:docMk/>
          <pc:sldMk cId="1238840022" sldId="2076138256"/>
        </pc:sldMkLst>
      </pc:sldChg>
      <pc:sldChg chg="modSp del mod">
        <pc:chgData name="Mojtaba Taslimitehrani" userId="2d319c6a-7427-4d25-8d37-843f6cc58293" providerId="ADAL" clId="{4B56F7BE-2AE9-4676-A189-24C028AD943F}" dt="2022-08-18T15:03:57.282" v="576" actId="2696"/>
        <pc:sldMkLst>
          <pc:docMk/>
          <pc:sldMk cId="1961502606" sldId="2076138257"/>
        </pc:sldMkLst>
        <pc:spChg chg="mod">
          <ac:chgData name="Mojtaba Taslimitehrani" userId="2d319c6a-7427-4d25-8d37-843f6cc58293" providerId="ADAL" clId="{4B56F7BE-2AE9-4676-A189-24C028AD943F}" dt="2022-08-18T15:03:51.392" v="575" actId="21"/>
          <ac:spMkLst>
            <pc:docMk/>
            <pc:sldMk cId="1961502606" sldId="2076138257"/>
            <ac:spMk id="2" creationId="{1066C83F-68C6-3090-4118-DFA0317CC549}"/>
          </ac:spMkLst>
        </pc:spChg>
        <pc:spChg chg="mod">
          <ac:chgData name="Mojtaba Taslimitehrani" userId="2d319c6a-7427-4d25-8d37-843f6cc58293" providerId="ADAL" clId="{4B56F7BE-2AE9-4676-A189-24C028AD943F}" dt="2022-08-18T14:02:59.156" v="0" actId="20577"/>
          <ac:spMkLst>
            <pc:docMk/>
            <pc:sldMk cId="1961502606" sldId="2076138257"/>
            <ac:spMk id="3" creationId="{38B15C12-8EFC-EE63-F153-7F128A0D5122}"/>
          </ac:spMkLst>
        </pc:spChg>
      </pc:sldChg>
      <pc:sldChg chg="modSp mod">
        <pc:chgData name="Mojtaba Taslimitehrani" userId="2d319c6a-7427-4d25-8d37-843f6cc58293" providerId="ADAL" clId="{4B56F7BE-2AE9-4676-A189-24C028AD943F}" dt="2022-08-29T10:57:43.356" v="3912" actId="113"/>
        <pc:sldMkLst>
          <pc:docMk/>
          <pc:sldMk cId="3305655734" sldId="2076138264"/>
        </pc:sldMkLst>
        <pc:spChg chg="mod">
          <ac:chgData name="Mojtaba Taslimitehrani" userId="2d319c6a-7427-4d25-8d37-843f6cc58293" providerId="ADAL" clId="{4B56F7BE-2AE9-4676-A189-24C028AD943F}" dt="2022-08-29T10:57:43.356" v="3912" actId="113"/>
          <ac:spMkLst>
            <pc:docMk/>
            <pc:sldMk cId="3305655734" sldId="2076138264"/>
            <ac:spMk id="2" creationId="{63D473BC-6AFA-7B2D-951E-BB370E7D479E}"/>
          </ac:spMkLst>
        </pc:spChg>
        <pc:spChg chg="mod">
          <ac:chgData name="Mojtaba Taslimitehrani" userId="2d319c6a-7427-4d25-8d37-843f6cc58293" providerId="ADAL" clId="{4B56F7BE-2AE9-4676-A189-24C028AD943F}" dt="2022-08-29T10:47:20.347" v="3858" actId="20577"/>
          <ac:spMkLst>
            <pc:docMk/>
            <pc:sldMk cId="3305655734" sldId="2076138264"/>
            <ac:spMk id="10" creationId="{7E1BE5D1-5B68-89AC-CEE4-E1AD8FAF4ACE}"/>
          </ac:spMkLst>
        </pc:spChg>
        <pc:picChg chg="mod">
          <ac:chgData name="Mojtaba Taslimitehrani" userId="2d319c6a-7427-4d25-8d37-843f6cc58293" providerId="ADAL" clId="{4B56F7BE-2AE9-4676-A189-24C028AD943F}" dt="2022-08-29T10:46:15.952" v="3856" actId="1076"/>
          <ac:picMkLst>
            <pc:docMk/>
            <pc:sldMk cId="3305655734" sldId="2076138264"/>
            <ac:picMk id="11" creationId="{40407F5C-184C-1739-4311-2714417F8934}"/>
          </ac:picMkLst>
        </pc:picChg>
      </pc:sldChg>
      <pc:sldChg chg="modSp mod">
        <pc:chgData name="Mojtaba Taslimitehrani" userId="2d319c6a-7427-4d25-8d37-843f6cc58293" providerId="ADAL" clId="{4B56F7BE-2AE9-4676-A189-24C028AD943F}" dt="2022-08-29T11:01:15.496" v="4001" actId="12"/>
        <pc:sldMkLst>
          <pc:docMk/>
          <pc:sldMk cId="2835137945" sldId="2076138267"/>
        </pc:sldMkLst>
        <pc:spChg chg="mod">
          <ac:chgData name="Mojtaba Taslimitehrani" userId="2d319c6a-7427-4d25-8d37-843f6cc58293" providerId="ADAL" clId="{4B56F7BE-2AE9-4676-A189-24C028AD943F}" dt="2022-08-29T11:01:15.496" v="4001" actId="12"/>
          <ac:spMkLst>
            <pc:docMk/>
            <pc:sldMk cId="2835137945" sldId="2076138267"/>
            <ac:spMk id="2" creationId="{63D473BC-6AFA-7B2D-951E-BB370E7D479E}"/>
          </ac:spMkLst>
        </pc:spChg>
        <pc:spChg chg="mod">
          <ac:chgData name="Mojtaba Taslimitehrani" userId="2d319c6a-7427-4d25-8d37-843f6cc58293" providerId="ADAL" clId="{4B56F7BE-2AE9-4676-A189-24C028AD943F}" dt="2022-08-28T15:08:27.653" v="3336" actId="1076"/>
          <ac:spMkLst>
            <pc:docMk/>
            <pc:sldMk cId="2835137945" sldId="2076138267"/>
            <ac:spMk id="6" creationId="{445A6B01-990F-2EA9-AEB7-9F4A509FF5CF}"/>
          </ac:spMkLst>
        </pc:spChg>
      </pc:sldChg>
      <pc:sldChg chg="addSp delSp modSp mod delCm">
        <pc:chgData name="Mojtaba Taslimitehrani" userId="2d319c6a-7427-4d25-8d37-843f6cc58293" providerId="ADAL" clId="{4B56F7BE-2AE9-4676-A189-24C028AD943F}" dt="2022-08-29T11:09:11.485" v="4037" actId="1076"/>
        <pc:sldMkLst>
          <pc:docMk/>
          <pc:sldMk cId="2557458309" sldId="2076138268"/>
        </pc:sldMkLst>
        <pc:spChg chg="mod">
          <ac:chgData name="Mojtaba Taslimitehrani" userId="2d319c6a-7427-4d25-8d37-843f6cc58293" providerId="ADAL" clId="{4B56F7BE-2AE9-4676-A189-24C028AD943F}" dt="2022-08-29T11:09:03.783" v="4034" actId="20577"/>
          <ac:spMkLst>
            <pc:docMk/>
            <pc:sldMk cId="2557458309" sldId="2076138268"/>
            <ac:spMk id="2" creationId="{63D473BC-6AFA-7B2D-951E-BB370E7D479E}"/>
          </ac:spMkLst>
        </pc:spChg>
        <pc:spChg chg="mod">
          <ac:chgData name="Mojtaba Taslimitehrani" userId="2d319c6a-7427-4d25-8d37-843f6cc58293" providerId="ADAL" clId="{4B56F7BE-2AE9-4676-A189-24C028AD943F}" dt="2022-08-28T14:51:20.324" v="2994" actId="255"/>
          <ac:spMkLst>
            <pc:docMk/>
            <pc:sldMk cId="2557458309" sldId="2076138268"/>
            <ac:spMk id="9" creationId="{A8A63D87-12B5-BA90-EA02-317FBBF61890}"/>
          </ac:spMkLst>
        </pc:spChg>
        <pc:spChg chg="del mod">
          <ac:chgData name="Mojtaba Taslimitehrani" userId="2d319c6a-7427-4d25-8d37-843f6cc58293" providerId="ADAL" clId="{4B56F7BE-2AE9-4676-A189-24C028AD943F}" dt="2022-08-28T14:45:23.640" v="2935" actId="478"/>
          <ac:spMkLst>
            <pc:docMk/>
            <pc:sldMk cId="2557458309" sldId="2076138268"/>
            <ac:spMk id="11" creationId="{7D97141D-AA53-8E62-1179-F92B000BCC1F}"/>
          </ac:spMkLst>
        </pc:spChg>
        <pc:spChg chg="mod">
          <ac:chgData name="Mojtaba Taslimitehrani" userId="2d319c6a-7427-4d25-8d37-843f6cc58293" providerId="ADAL" clId="{4B56F7BE-2AE9-4676-A189-24C028AD943F}" dt="2022-08-28T14:51:20.324" v="2994" actId="255"/>
          <ac:spMkLst>
            <pc:docMk/>
            <pc:sldMk cId="2557458309" sldId="2076138268"/>
            <ac:spMk id="14" creationId="{7DA24027-D8AA-2FF3-24B7-0ADA3300932E}"/>
          </ac:spMkLst>
        </pc:spChg>
        <pc:spChg chg="mod">
          <ac:chgData name="Mojtaba Taslimitehrani" userId="2d319c6a-7427-4d25-8d37-843f6cc58293" providerId="ADAL" clId="{4B56F7BE-2AE9-4676-A189-24C028AD943F}" dt="2022-08-28T14:51:20.324" v="2994" actId="255"/>
          <ac:spMkLst>
            <pc:docMk/>
            <pc:sldMk cId="2557458309" sldId="2076138268"/>
            <ac:spMk id="15" creationId="{74C864FF-4959-DC56-6DFD-3C3CD3855480}"/>
          </ac:spMkLst>
        </pc:spChg>
        <pc:spChg chg="mod">
          <ac:chgData name="Mojtaba Taslimitehrani" userId="2d319c6a-7427-4d25-8d37-843f6cc58293" providerId="ADAL" clId="{4B56F7BE-2AE9-4676-A189-24C028AD943F}" dt="2022-08-28T14:51:20.324" v="2994" actId="255"/>
          <ac:spMkLst>
            <pc:docMk/>
            <pc:sldMk cId="2557458309" sldId="2076138268"/>
            <ac:spMk id="16" creationId="{2CCEC1C7-3B53-3510-207E-CFE07B056696}"/>
          </ac:spMkLst>
        </pc:spChg>
        <pc:spChg chg="del">
          <ac:chgData name="Mojtaba Taslimitehrani" userId="2d319c6a-7427-4d25-8d37-843f6cc58293" providerId="ADAL" clId="{4B56F7BE-2AE9-4676-A189-24C028AD943F}" dt="2022-08-28T14:40:54.447" v="2903" actId="478"/>
          <ac:spMkLst>
            <pc:docMk/>
            <pc:sldMk cId="2557458309" sldId="2076138268"/>
            <ac:spMk id="17" creationId="{7ACF908E-8360-99F4-BD64-70844E5A3F58}"/>
          </ac:spMkLst>
        </pc:spChg>
        <pc:spChg chg="del">
          <ac:chgData name="Mojtaba Taslimitehrani" userId="2d319c6a-7427-4d25-8d37-843f6cc58293" providerId="ADAL" clId="{4B56F7BE-2AE9-4676-A189-24C028AD943F}" dt="2022-08-28T14:40:58.470" v="2905" actId="478"/>
          <ac:spMkLst>
            <pc:docMk/>
            <pc:sldMk cId="2557458309" sldId="2076138268"/>
            <ac:spMk id="19" creationId="{59DD6447-9796-F47F-3CFD-9573154C0947}"/>
          </ac:spMkLst>
        </pc:spChg>
        <pc:spChg chg="mod">
          <ac:chgData name="Mojtaba Taslimitehrani" userId="2d319c6a-7427-4d25-8d37-843f6cc58293" providerId="ADAL" clId="{4B56F7BE-2AE9-4676-A189-24C028AD943F}" dt="2022-08-28T14:51:20.324" v="2994" actId="255"/>
          <ac:spMkLst>
            <pc:docMk/>
            <pc:sldMk cId="2557458309" sldId="2076138268"/>
            <ac:spMk id="20" creationId="{257A07CA-F375-AC22-B49D-042C3D140FD6}"/>
          </ac:spMkLst>
        </pc:spChg>
        <pc:spChg chg="mod">
          <ac:chgData name="Mojtaba Taslimitehrani" userId="2d319c6a-7427-4d25-8d37-843f6cc58293" providerId="ADAL" clId="{4B56F7BE-2AE9-4676-A189-24C028AD943F}" dt="2022-08-28T14:51:20.324" v="2994" actId="255"/>
          <ac:spMkLst>
            <pc:docMk/>
            <pc:sldMk cId="2557458309" sldId="2076138268"/>
            <ac:spMk id="21" creationId="{22857D4E-137A-F88A-DA06-8476E65AAD75}"/>
          </ac:spMkLst>
        </pc:spChg>
        <pc:spChg chg="mod">
          <ac:chgData name="Mojtaba Taslimitehrani" userId="2d319c6a-7427-4d25-8d37-843f6cc58293" providerId="ADAL" clId="{4B56F7BE-2AE9-4676-A189-24C028AD943F}" dt="2022-08-28T14:51:20.324" v="2994" actId="255"/>
          <ac:spMkLst>
            <pc:docMk/>
            <pc:sldMk cId="2557458309" sldId="2076138268"/>
            <ac:spMk id="23" creationId="{A9E4DDB0-B5AE-5E1E-3110-81585D254475}"/>
          </ac:spMkLst>
        </pc:spChg>
        <pc:spChg chg="mod">
          <ac:chgData name="Mojtaba Taslimitehrani" userId="2d319c6a-7427-4d25-8d37-843f6cc58293" providerId="ADAL" clId="{4B56F7BE-2AE9-4676-A189-24C028AD943F}" dt="2022-08-28T14:51:20.324" v="2994" actId="255"/>
          <ac:spMkLst>
            <pc:docMk/>
            <pc:sldMk cId="2557458309" sldId="2076138268"/>
            <ac:spMk id="24" creationId="{691D18A7-0205-807E-71CF-5599954DA985}"/>
          </ac:spMkLst>
        </pc:spChg>
        <pc:spChg chg="mod">
          <ac:chgData name="Mojtaba Taslimitehrani" userId="2d319c6a-7427-4d25-8d37-843f6cc58293" providerId="ADAL" clId="{4B56F7BE-2AE9-4676-A189-24C028AD943F}" dt="2022-08-28T14:51:20.324" v="2994" actId="255"/>
          <ac:spMkLst>
            <pc:docMk/>
            <pc:sldMk cId="2557458309" sldId="2076138268"/>
            <ac:spMk id="25" creationId="{606D9798-25B7-6362-9AFC-2CEA082EB8E0}"/>
          </ac:spMkLst>
        </pc:spChg>
        <pc:spChg chg="mod">
          <ac:chgData name="Mojtaba Taslimitehrani" userId="2d319c6a-7427-4d25-8d37-843f6cc58293" providerId="ADAL" clId="{4B56F7BE-2AE9-4676-A189-24C028AD943F}" dt="2022-08-28T14:51:20.324" v="2994" actId="255"/>
          <ac:spMkLst>
            <pc:docMk/>
            <pc:sldMk cId="2557458309" sldId="2076138268"/>
            <ac:spMk id="27" creationId="{3093CE30-2D34-419B-219A-C39AA00367A6}"/>
          </ac:spMkLst>
        </pc:spChg>
        <pc:spChg chg="mod">
          <ac:chgData name="Mojtaba Taslimitehrani" userId="2d319c6a-7427-4d25-8d37-843f6cc58293" providerId="ADAL" clId="{4B56F7BE-2AE9-4676-A189-24C028AD943F}" dt="2022-08-28T14:51:20.324" v="2994" actId="255"/>
          <ac:spMkLst>
            <pc:docMk/>
            <pc:sldMk cId="2557458309" sldId="2076138268"/>
            <ac:spMk id="28" creationId="{9879941B-40B7-41BA-B3AA-1C1064AAD300}"/>
          </ac:spMkLst>
        </pc:spChg>
        <pc:spChg chg="mod">
          <ac:chgData name="Mojtaba Taslimitehrani" userId="2d319c6a-7427-4d25-8d37-843f6cc58293" providerId="ADAL" clId="{4B56F7BE-2AE9-4676-A189-24C028AD943F}" dt="2022-08-28T14:51:20.324" v="2994" actId="255"/>
          <ac:spMkLst>
            <pc:docMk/>
            <pc:sldMk cId="2557458309" sldId="2076138268"/>
            <ac:spMk id="29" creationId="{5D9F453A-4A9F-FF3B-BB4E-7C23B8C76D27}"/>
          </ac:spMkLst>
        </pc:spChg>
        <pc:spChg chg="mod">
          <ac:chgData name="Mojtaba Taslimitehrani" userId="2d319c6a-7427-4d25-8d37-843f6cc58293" providerId="ADAL" clId="{4B56F7BE-2AE9-4676-A189-24C028AD943F}" dt="2022-08-28T14:51:20.324" v="2994" actId="255"/>
          <ac:spMkLst>
            <pc:docMk/>
            <pc:sldMk cId="2557458309" sldId="2076138268"/>
            <ac:spMk id="32" creationId="{BFF61DA8-14A7-5319-A039-ACC51D9BD6B6}"/>
          </ac:spMkLst>
        </pc:spChg>
        <pc:spChg chg="mod">
          <ac:chgData name="Mojtaba Taslimitehrani" userId="2d319c6a-7427-4d25-8d37-843f6cc58293" providerId="ADAL" clId="{4B56F7BE-2AE9-4676-A189-24C028AD943F}" dt="2022-08-28T14:51:20.324" v="2994" actId="255"/>
          <ac:spMkLst>
            <pc:docMk/>
            <pc:sldMk cId="2557458309" sldId="2076138268"/>
            <ac:spMk id="33" creationId="{08EF9B36-CBE9-CDB8-DC16-E9C50F30E6BC}"/>
          </ac:spMkLst>
        </pc:spChg>
        <pc:spChg chg="mod">
          <ac:chgData name="Mojtaba Taslimitehrani" userId="2d319c6a-7427-4d25-8d37-843f6cc58293" providerId="ADAL" clId="{4B56F7BE-2AE9-4676-A189-24C028AD943F}" dt="2022-08-28T14:51:20.324" v="2994" actId="255"/>
          <ac:spMkLst>
            <pc:docMk/>
            <pc:sldMk cId="2557458309" sldId="2076138268"/>
            <ac:spMk id="34" creationId="{331294A1-AFF7-8814-531B-64FDADA0840E}"/>
          </ac:spMkLst>
        </pc:spChg>
        <pc:spChg chg="del mod">
          <ac:chgData name="Mojtaba Taslimitehrani" userId="2d319c6a-7427-4d25-8d37-843f6cc58293" providerId="ADAL" clId="{4B56F7BE-2AE9-4676-A189-24C028AD943F}" dt="2022-08-28T14:45:24.888" v="2936" actId="478"/>
          <ac:spMkLst>
            <pc:docMk/>
            <pc:sldMk cId="2557458309" sldId="2076138268"/>
            <ac:spMk id="35" creationId="{D805DEDF-B20D-EF40-EA3F-16ABEF0697FF}"/>
          </ac:spMkLst>
        </pc:spChg>
        <pc:spChg chg="add mod">
          <ac:chgData name="Mojtaba Taslimitehrani" userId="2d319c6a-7427-4d25-8d37-843f6cc58293" providerId="ADAL" clId="{4B56F7BE-2AE9-4676-A189-24C028AD943F}" dt="2022-08-28T14:51:20.324" v="2994" actId="255"/>
          <ac:spMkLst>
            <pc:docMk/>
            <pc:sldMk cId="2557458309" sldId="2076138268"/>
            <ac:spMk id="36" creationId="{B202AC95-8B2B-9428-F2EB-DAB907EC8032}"/>
          </ac:spMkLst>
        </pc:spChg>
        <pc:spChg chg="mod">
          <ac:chgData name="Mojtaba Taslimitehrani" userId="2d319c6a-7427-4d25-8d37-843f6cc58293" providerId="ADAL" clId="{4B56F7BE-2AE9-4676-A189-24C028AD943F}" dt="2022-08-28T14:39:05.998" v="2887" actId="122"/>
          <ac:spMkLst>
            <pc:docMk/>
            <pc:sldMk cId="2557458309" sldId="2076138268"/>
            <ac:spMk id="37" creationId="{730EC776-B052-C873-8660-1B3574396F50}"/>
          </ac:spMkLst>
        </pc:spChg>
        <pc:spChg chg="add mod">
          <ac:chgData name="Mojtaba Taslimitehrani" userId="2d319c6a-7427-4d25-8d37-843f6cc58293" providerId="ADAL" clId="{4B56F7BE-2AE9-4676-A189-24C028AD943F}" dt="2022-08-28T14:51:20.324" v="2994" actId="255"/>
          <ac:spMkLst>
            <pc:docMk/>
            <pc:sldMk cId="2557458309" sldId="2076138268"/>
            <ac:spMk id="38" creationId="{AE39470F-BC74-4BB8-70B0-C8591BFC4BF6}"/>
          </ac:spMkLst>
        </pc:spChg>
        <pc:grpChg chg="add mod">
          <ac:chgData name="Mojtaba Taslimitehrani" userId="2d319c6a-7427-4d25-8d37-843f6cc58293" providerId="ADAL" clId="{4B56F7BE-2AE9-4676-A189-24C028AD943F}" dt="2022-08-28T14:51:08.776" v="2992" actId="164"/>
          <ac:grpSpMkLst>
            <pc:docMk/>
            <pc:sldMk cId="2557458309" sldId="2076138268"/>
            <ac:grpSpMk id="3" creationId="{0F7C18F2-9C4A-507B-F647-EC93D3FD27D6}"/>
          </ac:grpSpMkLst>
        </pc:grpChg>
        <pc:grpChg chg="add mod">
          <ac:chgData name="Mojtaba Taslimitehrani" userId="2d319c6a-7427-4d25-8d37-843f6cc58293" providerId="ADAL" clId="{4B56F7BE-2AE9-4676-A189-24C028AD943F}" dt="2022-08-28T14:59:08.060" v="3309" actId="14100"/>
          <ac:grpSpMkLst>
            <pc:docMk/>
            <pc:sldMk cId="2557458309" sldId="2076138268"/>
            <ac:grpSpMk id="13" creationId="{B1C60F1C-C714-FAE0-80BF-67A1F5C1FD9B}"/>
          </ac:grpSpMkLst>
        </pc:grpChg>
        <pc:picChg chg="add mod">
          <ac:chgData name="Mojtaba Taslimitehrani" userId="2d319c6a-7427-4d25-8d37-843f6cc58293" providerId="ADAL" clId="{4B56F7BE-2AE9-4676-A189-24C028AD943F}" dt="2022-08-29T11:09:11.485" v="4037" actId="1076"/>
          <ac:picMkLst>
            <pc:docMk/>
            <pc:sldMk cId="2557458309" sldId="2076138268"/>
            <ac:picMk id="5" creationId="{002AA8B1-4C6A-3BB9-52D3-1C364252BD9B}"/>
          </ac:picMkLst>
        </pc:picChg>
        <pc:picChg chg="mod">
          <ac:chgData name="Mojtaba Taslimitehrani" userId="2d319c6a-7427-4d25-8d37-843f6cc58293" providerId="ADAL" clId="{4B56F7BE-2AE9-4676-A189-24C028AD943F}" dt="2022-08-28T14:46:29.301" v="2950" actId="1076"/>
          <ac:picMkLst>
            <pc:docMk/>
            <pc:sldMk cId="2557458309" sldId="2076138268"/>
            <ac:picMk id="6" creationId="{80E57734-D56E-6618-93A8-2B93A309BBC6}"/>
          </ac:picMkLst>
        </pc:picChg>
        <pc:picChg chg="del mod">
          <ac:chgData name="Mojtaba Taslimitehrani" userId="2d319c6a-7427-4d25-8d37-843f6cc58293" providerId="ADAL" clId="{4B56F7BE-2AE9-4676-A189-24C028AD943F}" dt="2022-08-28T14:45:20.840" v="2934" actId="478"/>
          <ac:picMkLst>
            <pc:docMk/>
            <pc:sldMk cId="2557458309" sldId="2076138268"/>
            <ac:picMk id="10" creationId="{28C82388-946E-96A8-04BD-0FB6095DEE34}"/>
          </ac:picMkLst>
        </pc:picChg>
        <pc:picChg chg="mod">
          <ac:chgData name="Mojtaba Taslimitehrani" userId="2d319c6a-7427-4d25-8d37-843f6cc58293" providerId="ADAL" clId="{4B56F7BE-2AE9-4676-A189-24C028AD943F}" dt="2022-08-28T14:51:08.776" v="2992" actId="164"/>
          <ac:picMkLst>
            <pc:docMk/>
            <pc:sldMk cId="2557458309" sldId="2076138268"/>
            <ac:picMk id="12" creationId="{C90A09E9-0974-B435-FCBE-49D95D543FED}"/>
          </ac:picMkLst>
        </pc:picChg>
        <pc:picChg chg="del">
          <ac:chgData name="Mojtaba Taslimitehrani" userId="2d319c6a-7427-4d25-8d37-843f6cc58293" providerId="ADAL" clId="{4B56F7BE-2AE9-4676-A189-24C028AD943F}" dt="2022-08-28T14:40:55.589" v="2904" actId="478"/>
          <ac:picMkLst>
            <pc:docMk/>
            <pc:sldMk cId="2557458309" sldId="2076138268"/>
            <ac:picMk id="18" creationId="{7CDA5F32-2AA6-CF74-E413-C1EE072B3386}"/>
          </ac:picMkLst>
        </pc:picChg>
        <pc:picChg chg="mod">
          <ac:chgData name="Mojtaba Taslimitehrani" userId="2d319c6a-7427-4d25-8d37-843f6cc58293" providerId="ADAL" clId="{4B56F7BE-2AE9-4676-A189-24C028AD943F}" dt="2022-08-28T14:51:08.776" v="2992" actId="164"/>
          <ac:picMkLst>
            <pc:docMk/>
            <pc:sldMk cId="2557458309" sldId="2076138268"/>
            <ac:picMk id="22" creationId="{5E7D90D1-5149-8107-6C5B-461697263C3A}"/>
          </ac:picMkLst>
        </pc:picChg>
        <pc:picChg chg="mod">
          <ac:chgData name="Mojtaba Taslimitehrani" userId="2d319c6a-7427-4d25-8d37-843f6cc58293" providerId="ADAL" clId="{4B56F7BE-2AE9-4676-A189-24C028AD943F}" dt="2022-08-28T14:51:08.776" v="2992" actId="164"/>
          <ac:picMkLst>
            <pc:docMk/>
            <pc:sldMk cId="2557458309" sldId="2076138268"/>
            <ac:picMk id="26" creationId="{3AA52A16-454E-45D3-FD70-A75A48C31424}"/>
          </ac:picMkLst>
        </pc:picChg>
        <pc:cxnChg chg="mod">
          <ac:chgData name="Mojtaba Taslimitehrani" userId="2d319c6a-7427-4d25-8d37-843f6cc58293" providerId="ADAL" clId="{4B56F7BE-2AE9-4676-A189-24C028AD943F}" dt="2022-08-28T14:51:08.776" v="2992" actId="164"/>
          <ac:cxnSpMkLst>
            <pc:docMk/>
            <pc:sldMk cId="2557458309" sldId="2076138268"/>
            <ac:cxnSpMk id="30" creationId="{8261A03C-EBBC-29B6-4ADD-4A91E7D364A0}"/>
          </ac:cxnSpMkLst>
        </pc:cxnChg>
        <pc:cxnChg chg="mod">
          <ac:chgData name="Mojtaba Taslimitehrani" userId="2d319c6a-7427-4d25-8d37-843f6cc58293" providerId="ADAL" clId="{4B56F7BE-2AE9-4676-A189-24C028AD943F}" dt="2022-08-28T14:51:08.776" v="2992" actId="164"/>
          <ac:cxnSpMkLst>
            <pc:docMk/>
            <pc:sldMk cId="2557458309" sldId="2076138268"/>
            <ac:cxnSpMk id="31" creationId="{08B14CD8-B244-FFC6-BC5E-9A26D939CED3}"/>
          </ac:cxnSpMkLst>
        </pc:cxnChg>
      </pc:sldChg>
      <pc:sldChg chg="addSp modSp mod">
        <pc:chgData name="Mojtaba Taslimitehrani" userId="2d319c6a-7427-4d25-8d37-843f6cc58293" providerId="ADAL" clId="{4B56F7BE-2AE9-4676-A189-24C028AD943F}" dt="2022-08-28T14:26:16.515" v="2682" actId="14100"/>
        <pc:sldMkLst>
          <pc:docMk/>
          <pc:sldMk cId="1159416973" sldId="2076138269"/>
        </pc:sldMkLst>
        <pc:spChg chg="mod">
          <ac:chgData name="Mojtaba Taslimitehrani" userId="2d319c6a-7427-4d25-8d37-843f6cc58293" providerId="ADAL" clId="{4B56F7BE-2AE9-4676-A189-24C028AD943F}" dt="2022-08-28T14:25:53.754" v="2680" actId="113"/>
          <ac:spMkLst>
            <pc:docMk/>
            <pc:sldMk cId="1159416973" sldId="2076138269"/>
            <ac:spMk id="2" creationId="{63D473BC-6AFA-7B2D-951E-BB370E7D479E}"/>
          </ac:spMkLst>
        </pc:spChg>
        <pc:spChg chg="add mod">
          <ac:chgData name="Mojtaba Taslimitehrani" userId="2d319c6a-7427-4d25-8d37-843f6cc58293" providerId="ADAL" clId="{4B56F7BE-2AE9-4676-A189-24C028AD943F}" dt="2022-08-28T14:22:44.851" v="2622" actId="1076"/>
          <ac:spMkLst>
            <pc:docMk/>
            <pc:sldMk cId="1159416973" sldId="2076138269"/>
            <ac:spMk id="7" creationId="{B5950769-1294-7995-68D6-C13D6C0C1D43}"/>
          </ac:spMkLst>
        </pc:spChg>
        <pc:picChg chg="add mod modCrop">
          <ac:chgData name="Mojtaba Taslimitehrani" userId="2d319c6a-7427-4d25-8d37-843f6cc58293" providerId="ADAL" clId="{4B56F7BE-2AE9-4676-A189-24C028AD943F}" dt="2022-08-28T14:26:16.515" v="2682" actId="14100"/>
          <ac:picMkLst>
            <pc:docMk/>
            <pc:sldMk cId="1159416973" sldId="2076138269"/>
            <ac:picMk id="5" creationId="{EEDCD896-4BD7-B979-A34F-2E145CE9BF1E}"/>
          </ac:picMkLst>
        </pc:picChg>
        <pc:picChg chg="mod">
          <ac:chgData name="Mojtaba Taslimitehrani" userId="2d319c6a-7427-4d25-8d37-843f6cc58293" providerId="ADAL" clId="{4B56F7BE-2AE9-4676-A189-24C028AD943F}" dt="2022-08-28T14:21:58.489" v="2599" actId="1076"/>
          <ac:picMkLst>
            <pc:docMk/>
            <pc:sldMk cId="1159416973" sldId="2076138269"/>
            <ac:picMk id="6" creationId="{DE523870-1E49-4A19-3FF4-0B7029A1A401}"/>
          </ac:picMkLst>
        </pc:picChg>
        <pc:picChg chg="mod">
          <ac:chgData name="Mojtaba Taslimitehrani" userId="2d319c6a-7427-4d25-8d37-843f6cc58293" providerId="ADAL" clId="{4B56F7BE-2AE9-4676-A189-24C028AD943F}" dt="2022-08-28T14:24:53.937" v="2678" actId="1076"/>
          <ac:picMkLst>
            <pc:docMk/>
            <pc:sldMk cId="1159416973" sldId="2076138269"/>
            <ac:picMk id="8" creationId="{0D10C768-6BB6-0994-AF32-50212A77DACA}"/>
          </ac:picMkLst>
        </pc:picChg>
      </pc:sldChg>
      <pc:sldChg chg="modSp mod">
        <pc:chgData name="Mojtaba Taslimitehrani" userId="2d319c6a-7427-4d25-8d37-843f6cc58293" providerId="ADAL" clId="{4B56F7BE-2AE9-4676-A189-24C028AD943F}" dt="2022-08-28T15:11:44.850" v="3350" actId="20577"/>
        <pc:sldMkLst>
          <pc:docMk/>
          <pc:sldMk cId="3167880038" sldId="2076138270"/>
        </pc:sldMkLst>
        <pc:spChg chg="mod">
          <ac:chgData name="Mojtaba Taslimitehrani" userId="2d319c6a-7427-4d25-8d37-843f6cc58293" providerId="ADAL" clId="{4B56F7BE-2AE9-4676-A189-24C028AD943F}" dt="2022-08-28T15:11:44.850" v="3350" actId="20577"/>
          <ac:spMkLst>
            <pc:docMk/>
            <pc:sldMk cId="3167880038" sldId="2076138270"/>
            <ac:spMk id="2" creationId="{63D473BC-6AFA-7B2D-951E-BB370E7D479E}"/>
          </ac:spMkLst>
        </pc:spChg>
      </pc:sldChg>
      <pc:sldChg chg="modSp mod">
        <pc:chgData name="Mojtaba Taslimitehrani" userId="2d319c6a-7427-4d25-8d37-843f6cc58293" providerId="ADAL" clId="{4B56F7BE-2AE9-4676-A189-24C028AD943F}" dt="2022-08-29T08:50:10.076" v="3408" actId="313"/>
        <pc:sldMkLst>
          <pc:docMk/>
          <pc:sldMk cId="2152577849" sldId="2076138271"/>
        </pc:sldMkLst>
        <pc:spChg chg="mod">
          <ac:chgData name="Mojtaba Taslimitehrani" userId="2d319c6a-7427-4d25-8d37-843f6cc58293" providerId="ADAL" clId="{4B56F7BE-2AE9-4676-A189-24C028AD943F}" dt="2022-08-29T08:50:10.076" v="3408" actId="313"/>
          <ac:spMkLst>
            <pc:docMk/>
            <pc:sldMk cId="2152577849" sldId="2076138271"/>
            <ac:spMk id="2" creationId="{1066C83F-68C6-3090-4118-DFA0317CC549}"/>
          </ac:spMkLst>
        </pc:spChg>
        <pc:spChg chg="mod">
          <ac:chgData name="Mojtaba Taslimitehrani" userId="2d319c6a-7427-4d25-8d37-843f6cc58293" providerId="ADAL" clId="{4B56F7BE-2AE9-4676-A189-24C028AD943F}" dt="2022-08-18T14:23:03.031" v="536" actId="1076"/>
          <ac:spMkLst>
            <pc:docMk/>
            <pc:sldMk cId="2152577849" sldId="2076138271"/>
            <ac:spMk id="4" creationId="{78E55C24-561A-3136-0AC6-CD19B6023F9A}"/>
          </ac:spMkLst>
        </pc:spChg>
        <pc:spChg chg="mod">
          <ac:chgData name="Mojtaba Taslimitehrani" userId="2d319c6a-7427-4d25-8d37-843f6cc58293" providerId="ADAL" clId="{4B56F7BE-2AE9-4676-A189-24C028AD943F}" dt="2022-08-18T14:23:03.031" v="536" actId="1076"/>
          <ac:spMkLst>
            <pc:docMk/>
            <pc:sldMk cId="2152577849" sldId="2076138271"/>
            <ac:spMk id="11" creationId="{A6EEC384-BED7-BFA8-194B-F725ABB4B7BA}"/>
          </ac:spMkLst>
        </pc:spChg>
        <pc:spChg chg="mod">
          <ac:chgData name="Mojtaba Taslimitehrani" userId="2d319c6a-7427-4d25-8d37-843f6cc58293" providerId="ADAL" clId="{4B56F7BE-2AE9-4676-A189-24C028AD943F}" dt="2022-08-18T14:23:03.031" v="536" actId="1076"/>
          <ac:spMkLst>
            <pc:docMk/>
            <pc:sldMk cId="2152577849" sldId="2076138271"/>
            <ac:spMk id="15" creationId="{A6157C31-AE9D-5E76-D914-677623671063}"/>
          </ac:spMkLst>
        </pc:spChg>
        <pc:spChg chg="mod">
          <ac:chgData name="Mojtaba Taslimitehrani" userId="2d319c6a-7427-4d25-8d37-843f6cc58293" providerId="ADAL" clId="{4B56F7BE-2AE9-4676-A189-24C028AD943F}" dt="2022-08-18T14:23:03.031" v="536" actId="1076"/>
          <ac:spMkLst>
            <pc:docMk/>
            <pc:sldMk cId="2152577849" sldId="2076138271"/>
            <ac:spMk id="19" creationId="{0FB2EE94-4D16-7F21-592B-7400300830E9}"/>
          </ac:spMkLst>
        </pc:spChg>
        <pc:grpChg chg="mod">
          <ac:chgData name="Mojtaba Taslimitehrani" userId="2d319c6a-7427-4d25-8d37-843f6cc58293" providerId="ADAL" clId="{4B56F7BE-2AE9-4676-A189-24C028AD943F}" dt="2022-08-18T14:23:03.031" v="536" actId="1076"/>
          <ac:grpSpMkLst>
            <pc:docMk/>
            <pc:sldMk cId="2152577849" sldId="2076138271"/>
            <ac:grpSpMk id="5" creationId="{31D24483-1805-7FB5-1D79-775E32C92F52}"/>
          </ac:grpSpMkLst>
        </pc:grpChg>
        <pc:grpChg chg="mod">
          <ac:chgData name="Mojtaba Taslimitehrani" userId="2d319c6a-7427-4d25-8d37-843f6cc58293" providerId="ADAL" clId="{4B56F7BE-2AE9-4676-A189-24C028AD943F}" dt="2022-08-18T14:23:03.031" v="536" actId="1076"/>
          <ac:grpSpMkLst>
            <pc:docMk/>
            <pc:sldMk cId="2152577849" sldId="2076138271"/>
            <ac:grpSpMk id="8" creationId="{88AA3994-F496-0F19-CA2C-5B7A89D9E50F}"/>
          </ac:grpSpMkLst>
        </pc:grpChg>
        <pc:grpChg chg="mod">
          <ac:chgData name="Mojtaba Taslimitehrani" userId="2d319c6a-7427-4d25-8d37-843f6cc58293" providerId="ADAL" clId="{4B56F7BE-2AE9-4676-A189-24C028AD943F}" dt="2022-08-18T14:23:03.031" v="536" actId="1076"/>
          <ac:grpSpMkLst>
            <pc:docMk/>
            <pc:sldMk cId="2152577849" sldId="2076138271"/>
            <ac:grpSpMk id="12" creationId="{5470FE57-35F4-53B1-11D3-502D44AF11A0}"/>
          </ac:grpSpMkLst>
        </pc:grpChg>
        <pc:grpChg chg="mod">
          <ac:chgData name="Mojtaba Taslimitehrani" userId="2d319c6a-7427-4d25-8d37-843f6cc58293" providerId="ADAL" clId="{4B56F7BE-2AE9-4676-A189-24C028AD943F}" dt="2022-08-18T14:23:03.031" v="536" actId="1076"/>
          <ac:grpSpMkLst>
            <pc:docMk/>
            <pc:sldMk cId="2152577849" sldId="2076138271"/>
            <ac:grpSpMk id="23" creationId="{470F9F8C-DEEC-CA2A-BA1C-6DECCAD44E07}"/>
          </ac:grpSpMkLst>
        </pc:grpChg>
        <pc:cxnChg chg="mod">
          <ac:chgData name="Mojtaba Taslimitehrani" userId="2d319c6a-7427-4d25-8d37-843f6cc58293" providerId="ADAL" clId="{4B56F7BE-2AE9-4676-A189-24C028AD943F}" dt="2022-08-18T14:23:03.031" v="536" actId="1076"/>
          <ac:cxnSpMkLst>
            <pc:docMk/>
            <pc:sldMk cId="2152577849" sldId="2076138271"/>
            <ac:cxnSpMk id="20" creationId="{2EC184F8-BB2C-F1EE-5F65-BB7F3B0256DD}"/>
          </ac:cxnSpMkLst>
        </pc:cxnChg>
        <pc:cxnChg chg="mod">
          <ac:chgData name="Mojtaba Taslimitehrani" userId="2d319c6a-7427-4d25-8d37-843f6cc58293" providerId="ADAL" clId="{4B56F7BE-2AE9-4676-A189-24C028AD943F}" dt="2022-08-18T14:23:03.031" v="536" actId="1076"/>
          <ac:cxnSpMkLst>
            <pc:docMk/>
            <pc:sldMk cId="2152577849" sldId="2076138271"/>
            <ac:cxnSpMk id="21" creationId="{765DD62B-1C5C-5F2A-BF4F-5B1749829D7C}"/>
          </ac:cxnSpMkLst>
        </pc:cxnChg>
        <pc:cxnChg chg="mod">
          <ac:chgData name="Mojtaba Taslimitehrani" userId="2d319c6a-7427-4d25-8d37-843f6cc58293" providerId="ADAL" clId="{4B56F7BE-2AE9-4676-A189-24C028AD943F}" dt="2022-08-18T14:23:03.031" v="536" actId="1076"/>
          <ac:cxnSpMkLst>
            <pc:docMk/>
            <pc:sldMk cId="2152577849" sldId="2076138271"/>
            <ac:cxnSpMk id="22" creationId="{6B68BBA3-13E9-2E94-4042-B1E53676731C}"/>
          </ac:cxnSpMkLst>
        </pc:cxnChg>
      </pc:sldChg>
      <pc:sldChg chg="modSp del mod">
        <pc:chgData name="Mojtaba Taslimitehrani" userId="2d319c6a-7427-4d25-8d37-843f6cc58293" providerId="ADAL" clId="{4B56F7BE-2AE9-4676-A189-24C028AD943F}" dt="2022-08-18T14:05:24.029" v="12" actId="2696"/>
        <pc:sldMkLst>
          <pc:docMk/>
          <pc:sldMk cId="750933032" sldId="2076138272"/>
        </pc:sldMkLst>
        <pc:spChg chg="mod">
          <ac:chgData name="Mojtaba Taslimitehrani" userId="2d319c6a-7427-4d25-8d37-843f6cc58293" providerId="ADAL" clId="{4B56F7BE-2AE9-4676-A189-24C028AD943F}" dt="2022-08-18T14:04:53.620" v="11" actId="21"/>
          <ac:spMkLst>
            <pc:docMk/>
            <pc:sldMk cId="750933032" sldId="2076138272"/>
            <ac:spMk id="2" creationId="{1066C83F-68C6-3090-4118-DFA0317CC549}"/>
          </ac:spMkLst>
        </pc:spChg>
      </pc:sldChg>
      <pc:sldChg chg="modSp mod delCm modNotesTx">
        <pc:chgData name="Mojtaba Taslimitehrani" userId="2d319c6a-7427-4d25-8d37-843f6cc58293" providerId="ADAL" clId="{4B56F7BE-2AE9-4676-A189-24C028AD943F}" dt="2022-08-28T15:06:22.944" v="3318" actId="113"/>
        <pc:sldMkLst>
          <pc:docMk/>
          <pc:sldMk cId="2656351911" sldId="2076138273"/>
        </pc:sldMkLst>
        <pc:spChg chg="mod">
          <ac:chgData name="Mojtaba Taslimitehrani" userId="2d319c6a-7427-4d25-8d37-843f6cc58293" providerId="ADAL" clId="{4B56F7BE-2AE9-4676-A189-24C028AD943F}" dt="2022-08-28T15:06:22.944" v="3318" actId="113"/>
          <ac:spMkLst>
            <pc:docMk/>
            <pc:sldMk cId="2656351911" sldId="2076138273"/>
            <ac:spMk id="2" creationId="{63D473BC-6AFA-7B2D-951E-BB370E7D479E}"/>
          </ac:spMkLst>
        </pc:spChg>
        <pc:spChg chg="mod">
          <ac:chgData name="Mojtaba Taslimitehrani" userId="2d319c6a-7427-4d25-8d37-843f6cc58293" providerId="ADAL" clId="{4B56F7BE-2AE9-4676-A189-24C028AD943F}" dt="2022-08-28T15:05:55.391" v="3317" actId="122"/>
          <ac:spMkLst>
            <pc:docMk/>
            <pc:sldMk cId="2656351911" sldId="2076138273"/>
            <ac:spMk id="7" creationId="{12A11832-0EDA-17A8-35D0-8D0F3DB13AAC}"/>
          </ac:spMkLst>
        </pc:spChg>
      </pc:sldChg>
      <pc:sldChg chg="addSp modSp mod">
        <pc:chgData name="Mojtaba Taslimitehrani" userId="2d319c6a-7427-4d25-8d37-843f6cc58293" providerId="ADAL" clId="{4B56F7BE-2AE9-4676-A189-24C028AD943F}" dt="2022-08-29T11:07:19.993" v="4019" actId="1076"/>
        <pc:sldMkLst>
          <pc:docMk/>
          <pc:sldMk cId="4193514803" sldId="2076138274"/>
        </pc:sldMkLst>
        <pc:spChg chg="mod">
          <ac:chgData name="Mojtaba Taslimitehrani" userId="2d319c6a-7427-4d25-8d37-843f6cc58293" providerId="ADAL" clId="{4B56F7BE-2AE9-4676-A189-24C028AD943F}" dt="2022-08-29T11:04:04.421" v="4012" actId="20577"/>
          <ac:spMkLst>
            <pc:docMk/>
            <pc:sldMk cId="4193514803" sldId="2076138274"/>
            <ac:spMk id="2" creationId="{63D473BC-6AFA-7B2D-951E-BB370E7D479E}"/>
          </ac:spMkLst>
        </pc:spChg>
        <pc:spChg chg="mod">
          <ac:chgData name="Mojtaba Taslimitehrani" userId="2d319c6a-7427-4d25-8d37-843f6cc58293" providerId="ADAL" clId="{4B56F7BE-2AE9-4676-A189-24C028AD943F}" dt="2022-08-29T11:02:30.435" v="4010" actId="1076"/>
          <ac:spMkLst>
            <pc:docMk/>
            <pc:sldMk cId="4193514803" sldId="2076138274"/>
            <ac:spMk id="13" creationId="{86A96D10-BC10-99BB-8A4C-300CB7C8E0DD}"/>
          </ac:spMkLst>
        </pc:spChg>
        <pc:picChg chg="add mod">
          <ac:chgData name="Mojtaba Taslimitehrani" userId="2d319c6a-7427-4d25-8d37-843f6cc58293" providerId="ADAL" clId="{4B56F7BE-2AE9-4676-A189-24C028AD943F}" dt="2022-08-29T11:07:19.993" v="4019" actId="1076"/>
          <ac:picMkLst>
            <pc:docMk/>
            <pc:sldMk cId="4193514803" sldId="2076138274"/>
            <ac:picMk id="4" creationId="{5D7D23A1-C375-1D8E-F411-F36D7EBA01DC}"/>
          </ac:picMkLst>
        </pc:picChg>
        <pc:picChg chg="mod">
          <ac:chgData name="Mojtaba Taslimitehrani" userId="2d319c6a-7427-4d25-8d37-843f6cc58293" providerId="ADAL" clId="{4B56F7BE-2AE9-4676-A189-24C028AD943F}" dt="2022-08-29T11:01:52.308" v="4002" actId="1076"/>
          <ac:picMkLst>
            <pc:docMk/>
            <pc:sldMk cId="4193514803" sldId="2076138274"/>
            <ac:picMk id="7" creationId="{6CADFF2E-7D77-8EAE-751B-9CF791414E89}"/>
          </ac:picMkLst>
        </pc:picChg>
      </pc:sldChg>
      <pc:sldChg chg="del">
        <pc:chgData name="Mojtaba Taslimitehrani" userId="2d319c6a-7427-4d25-8d37-843f6cc58293" providerId="ADAL" clId="{4B56F7BE-2AE9-4676-A189-24C028AD943F}" dt="2022-08-19T08:46:34.698" v="1024" actId="2696"/>
        <pc:sldMkLst>
          <pc:docMk/>
          <pc:sldMk cId="38884322" sldId="2076138277"/>
        </pc:sldMkLst>
      </pc:sldChg>
      <pc:sldChg chg="addSp delSp modSp mod">
        <pc:chgData name="Mojtaba Taslimitehrani" userId="2d319c6a-7427-4d25-8d37-843f6cc58293" providerId="ADAL" clId="{4B56F7BE-2AE9-4676-A189-24C028AD943F}" dt="2022-08-26T13:45:29.755" v="2522" actId="165"/>
        <pc:sldMkLst>
          <pc:docMk/>
          <pc:sldMk cId="3270413480" sldId="2076138279"/>
        </pc:sldMkLst>
        <pc:spChg chg="del mod">
          <ac:chgData name="Mojtaba Taslimitehrani" userId="2d319c6a-7427-4d25-8d37-843f6cc58293" providerId="ADAL" clId="{4B56F7BE-2AE9-4676-A189-24C028AD943F}" dt="2022-08-19T08:43:41" v="1006" actId="478"/>
          <ac:spMkLst>
            <pc:docMk/>
            <pc:sldMk cId="3270413480" sldId="2076138279"/>
            <ac:spMk id="2" creationId="{A3FD25C2-0F17-AECC-AFFC-5D7C52F41E14}"/>
          </ac:spMkLst>
        </pc:spChg>
        <pc:spChg chg="add del">
          <ac:chgData name="Mojtaba Taslimitehrani" userId="2d319c6a-7427-4d25-8d37-843f6cc58293" providerId="ADAL" clId="{4B56F7BE-2AE9-4676-A189-24C028AD943F}" dt="2022-08-19T08:45:23.470" v="1017" actId="478"/>
          <ac:spMkLst>
            <pc:docMk/>
            <pc:sldMk cId="3270413480" sldId="2076138279"/>
            <ac:spMk id="4" creationId="{E2142055-E96F-51D9-65CA-67CED208B97A}"/>
          </ac:spMkLst>
        </pc:spChg>
        <pc:spChg chg="add del mod">
          <ac:chgData name="Mojtaba Taslimitehrani" userId="2d319c6a-7427-4d25-8d37-843f6cc58293" providerId="ADAL" clId="{4B56F7BE-2AE9-4676-A189-24C028AD943F}" dt="2022-08-18T15:02:05.282" v="563" actId="21"/>
          <ac:spMkLst>
            <pc:docMk/>
            <pc:sldMk cId="3270413480" sldId="2076138279"/>
            <ac:spMk id="6" creationId="{6CFF0A53-8A76-2560-94E5-925075F8CF2A}"/>
          </ac:spMkLst>
        </pc:spChg>
        <pc:spChg chg="add del mod">
          <ac:chgData name="Mojtaba Taslimitehrani" userId="2d319c6a-7427-4d25-8d37-843f6cc58293" providerId="ADAL" clId="{4B56F7BE-2AE9-4676-A189-24C028AD943F}" dt="2022-08-18T15:01:09.892" v="557"/>
          <ac:spMkLst>
            <pc:docMk/>
            <pc:sldMk cId="3270413480" sldId="2076138279"/>
            <ac:spMk id="7" creationId="{66EBE452-1D58-3D62-F927-24A4F528CCFB}"/>
          </ac:spMkLst>
        </pc:spChg>
        <pc:spChg chg="mod topLvl">
          <ac:chgData name="Mojtaba Taslimitehrani" userId="2d319c6a-7427-4d25-8d37-843f6cc58293" providerId="ADAL" clId="{4B56F7BE-2AE9-4676-A189-24C028AD943F}" dt="2022-08-26T13:45:29.755" v="2522" actId="165"/>
          <ac:spMkLst>
            <pc:docMk/>
            <pc:sldMk cId="3270413480" sldId="2076138279"/>
            <ac:spMk id="7" creationId="{8467CD55-C36B-6BD2-2736-8632E9EC7C19}"/>
          </ac:spMkLst>
        </pc:spChg>
        <pc:spChg chg="mod topLvl">
          <ac:chgData name="Mojtaba Taslimitehrani" userId="2d319c6a-7427-4d25-8d37-843f6cc58293" providerId="ADAL" clId="{4B56F7BE-2AE9-4676-A189-24C028AD943F}" dt="2022-08-26T13:45:29.755" v="2522" actId="165"/>
          <ac:spMkLst>
            <pc:docMk/>
            <pc:sldMk cId="3270413480" sldId="2076138279"/>
            <ac:spMk id="8" creationId="{D5D33BAC-8E5B-7F5F-F8A9-6F0CD37F6D2D}"/>
          </ac:spMkLst>
        </pc:spChg>
        <pc:spChg chg="add mod">
          <ac:chgData name="Mojtaba Taslimitehrani" userId="2d319c6a-7427-4d25-8d37-843f6cc58293" providerId="ADAL" clId="{4B56F7BE-2AE9-4676-A189-24C028AD943F}" dt="2022-08-19T08:48:26.947" v="1038" actId="20577"/>
          <ac:spMkLst>
            <pc:docMk/>
            <pc:sldMk cId="3270413480" sldId="2076138279"/>
            <ac:spMk id="9" creationId="{6F2EAD52-611C-ACDA-EC4A-327D78FB6B2A}"/>
          </ac:spMkLst>
        </pc:spChg>
        <pc:spChg chg="mod topLvl">
          <ac:chgData name="Mojtaba Taslimitehrani" userId="2d319c6a-7427-4d25-8d37-843f6cc58293" providerId="ADAL" clId="{4B56F7BE-2AE9-4676-A189-24C028AD943F}" dt="2022-08-26T13:45:29.755" v="2522" actId="165"/>
          <ac:spMkLst>
            <pc:docMk/>
            <pc:sldMk cId="3270413480" sldId="2076138279"/>
            <ac:spMk id="10" creationId="{B5F6DD58-9944-B4BC-835C-11DB72C0EC20}"/>
          </ac:spMkLst>
        </pc:spChg>
        <pc:spChg chg="mod topLvl">
          <ac:chgData name="Mojtaba Taslimitehrani" userId="2d319c6a-7427-4d25-8d37-843f6cc58293" providerId="ADAL" clId="{4B56F7BE-2AE9-4676-A189-24C028AD943F}" dt="2022-08-26T13:45:29.755" v="2522" actId="165"/>
          <ac:spMkLst>
            <pc:docMk/>
            <pc:sldMk cId="3270413480" sldId="2076138279"/>
            <ac:spMk id="14" creationId="{5982FDE0-281A-17B2-4BCD-3AF10D4CC63A}"/>
          </ac:spMkLst>
        </pc:spChg>
        <pc:spChg chg="mod topLvl">
          <ac:chgData name="Mojtaba Taslimitehrani" userId="2d319c6a-7427-4d25-8d37-843f6cc58293" providerId="ADAL" clId="{4B56F7BE-2AE9-4676-A189-24C028AD943F}" dt="2022-08-26T13:45:29.755" v="2522" actId="165"/>
          <ac:spMkLst>
            <pc:docMk/>
            <pc:sldMk cId="3270413480" sldId="2076138279"/>
            <ac:spMk id="15" creationId="{D7346BAA-D796-8BC5-427C-9910D77A0577}"/>
          </ac:spMkLst>
        </pc:spChg>
        <pc:spChg chg="mod topLvl">
          <ac:chgData name="Mojtaba Taslimitehrani" userId="2d319c6a-7427-4d25-8d37-843f6cc58293" providerId="ADAL" clId="{4B56F7BE-2AE9-4676-A189-24C028AD943F}" dt="2022-08-26T13:45:29.755" v="2522" actId="165"/>
          <ac:spMkLst>
            <pc:docMk/>
            <pc:sldMk cId="3270413480" sldId="2076138279"/>
            <ac:spMk id="16" creationId="{9142315D-2C5C-ECDD-38B7-637EAD51D56E}"/>
          </ac:spMkLst>
        </pc:spChg>
        <pc:spChg chg="mod topLvl">
          <ac:chgData name="Mojtaba Taslimitehrani" userId="2d319c6a-7427-4d25-8d37-843f6cc58293" providerId="ADAL" clId="{4B56F7BE-2AE9-4676-A189-24C028AD943F}" dt="2022-08-26T13:44:32.046" v="2519" actId="1076"/>
          <ac:spMkLst>
            <pc:docMk/>
            <pc:sldMk cId="3270413480" sldId="2076138279"/>
            <ac:spMk id="17" creationId="{0DB5403C-6A07-95EF-A220-CC6F67100BE3}"/>
          </ac:spMkLst>
        </pc:spChg>
        <pc:spChg chg="mod topLvl">
          <ac:chgData name="Mojtaba Taslimitehrani" userId="2d319c6a-7427-4d25-8d37-843f6cc58293" providerId="ADAL" clId="{4B56F7BE-2AE9-4676-A189-24C028AD943F}" dt="2022-08-26T13:45:29.755" v="2522" actId="165"/>
          <ac:spMkLst>
            <pc:docMk/>
            <pc:sldMk cId="3270413480" sldId="2076138279"/>
            <ac:spMk id="23" creationId="{FB3C6220-4AB9-E4D2-89FA-3F7E7E6EFF20}"/>
          </ac:spMkLst>
        </pc:spChg>
        <pc:spChg chg="mod topLvl">
          <ac:chgData name="Mojtaba Taslimitehrani" userId="2d319c6a-7427-4d25-8d37-843f6cc58293" providerId="ADAL" clId="{4B56F7BE-2AE9-4676-A189-24C028AD943F}" dt="2022-08-26T13:45:29.755" v="2522" actId="165"/>
          <ac:spMkLst>
            <pc:docMk/>
            <pc:sldMk cId="3270413480" sldId="2076138279"/>
            <ac:spMk id="24" creationId="{8389A6D1-9DC2-32AA-4B43-E60935AB7E43}"/>
          </ac:spMkLst>
        </pc:spChg>
        <pc:spChg chg="mod topLvl">
          <ac:chgData name="Mojtaba Taslimitehrani" userId="2d319c6a-7427-4d25-8d37-843f6cc58293" providerId="ADAL" clId="{4B56F7BE-2AE9-4676-A189-24C028AD943F}" dt="2022-08-26T13:45:29.755" v="2522" actId="165"/>
          <ac:spMkLst>
            <pc:docMk/>
            <pc:sldMk cId="3270413480" sldId="2076138279"/>
            <ac:spMk id="25" creationId="{59AC4566-3FD1-15D0-0ABB-56D17DD8F7F1}"/>
          </ac:spMkLst>
        </pc:spChg>
        <pc:spChg chg="mod topLvl">
          <ac:chgData name="Mojtaba Taslimitehrani" userId="2d319c6a-7427-4d25-8d37-843f6cc58293" providerId="ADAL" clId="{4B56F7BE-2AE9-4676-A189-24C028AD943F}" dt="2022-08-26T13:45:29.755" v="2522" actId="165"/>
          <ac:spMkLst>
            <pc:docMk/>
            <pc:sldMk cId="3270413480" sldId="2076138279"/>
            <ac:spMk id="29" creationId="{22FBD039-020A-983C-504A-66C6FF617930}"/>
          </ac:spMkLst>
        </pc:spChg>
        <pc:spChg chg="mod topLvl">
          <ac:chgData name="Mojtaba Taslimitehrani" userId="2d319c6a-7427-4d25-8d37-843f6cc58293" providerId="ADAL" clId="{4B56F7BE-2AE9-4676-A189-24C028AD943F}" dt="2022-08-26T13:45:29.755" v="2522" actId="165"/>
          <ac:spMkLst>
            <pc:docMk/>
            <pc:sldMk cId="3270413480" sldId="2076138279"/>
            <ac:spMk id="30" creationId="{31C0FB35-D186-4860-79FC-ED2CA92D922F}"/>
          </ac:spMkLst>
        </pc:spChg>
        <pc:spChg chg="mod topLvl">
          <ac:chgData name="Mojtaba Taslimitehrani" userId="2d319c6a-7427-4d25-8d37-843f6cc58293" providerId="ADAL" clId="{4B56F7BE-2AE9-4676-A189-24C028AD943F}" dt="2022-08-26T13:45:29.755" v="2522" actId="165"/>
          <ac:spMkLst>
            <pc:docMk/>
            <pc:sldMk cId="3270413480" sldId="2076138279"/>
            <ac:spMk id="31" creationId="{C9B77B58-A928-9047-B46A-029D262E6154}"/>
          </ac:spMkLst>
        </pc:spChg>
        <pc:spChg chg="add del mod">
          <ac:chgData name="Mojtaba Taslimitehrani" userId="2d319c6a-7427-4d25-8d37-843f6cc58293" providerId="ADAL" clId="{4B56F7BE-2AE9-4676-A189-24C028AD943F}" dt="2022-08-26T13:44:14.490" v="2515" actId="478"/>
          <ac:spMkLst>
            <pc:docMk/>
            <pc:sldMk cId="3270413480" sldId="2076138279"/>
            <ac:spMk id="33" creationId="{12837C2A-8DA3-447C-4657-4FC1B57E8264}"/>
          </ac:spMkLst>
        </pc:spChg>
        <pc:spChg chg="add del mod">
          <ac:chgData name="Mojtaba Taslimitehrani" userId="2d319c6a-7427-4d25-8d37-843f6cc58293" providerId="ADAL" clId="{4B56F7BE-2AE9-4676-A189-24C028AD943F}" dt="2022-08-26T13:44:22.598" v="2517" actId="478"/>
          <ac:spMkLst>
            <pc:docMk/>
            <pc:sldMk cId="3270413480" sldId="2076138279"/>
            <ac:spMk id="35" creationId="{77AF68DF-DB2E-0D76-2ACF-682502819BEC}"/>
          </ac:spMkLst>
        </pc:spChg>
        <pc:grpChg chg="add del mod">
          <ac:chgData name="Mojtaba Taslimitehrani" userId="2d319c6a-7427-4d25-8d37-843f6cc58293" providerId="ADAL" clId="{4B56F7BE-2AE9-4676-A189-24C028AD943F}" dt="2022-08-26T13:34:35.465" v="2413" actId="165"/>
          <ac:grpSpMkLst>
            <pc:docMk/>
            <pc:sldMk cId="3270413480" sldId="2076138279"/>
            <ac:grpSpMk id="2" creationId="{111B83AC-9ADD-4F4F-06F0-745E91805DE1}"/>
          </ac:grpSpMkLst>
        </pc:grpChg>
        <pc:grpChg chg="add del mod">
          <ac:chgData name="Mojtaba Taslimitehrani" userId="2d319c6a-7427-4d25-8d37-843f6cc58293" providerId="ADAL" clId="{4B56F7BE-2AE9-4676-A189-24C028AD943F}" dt="2022-08-19T08:44:01.076" v="1008" actId="165"/>
          <ac:grpSpMkLst>
            <pc:docMk/>
            <pc:sldMk cId="3270413480" sldId="2076138279"/>
            <ac:grpSpMk id="6" creationId="{C833AF1A-D74D-0A44-E39A-8AA31414B4C4}"/>
          </ac:grpSpMkLst>
        </pc:grpChg>
        <pc:grpChg chg="add del mod topLvl">
          <ac:chgData name="Mojtaba Taslimitehrani" userId="2d319c6a-7427-4d25-8d37-843f6cc58293" providerId="ADAL" clId="{4B56F7BE-2AE9-4676-A189-24C028AD943F}" dt="2022-08-26T13:45:29.755" v="2522" actId="165"/>
          <ac:grpSpMkLst>
            <pc:docMk/>
            <pc:sldMk cId="3270413480" sldId="2076138279"/>
            <ac:grpSpMk id="32" creationId="{073DDFD6-A0C1-8CCD-F23C-D142D5D0A5C0}"/>
          </ac:grpSpMkLst>
        </pc:grpChg>
        <pc:picChg chg="del mod">
          <ac:chgData name="Mojtaba Taslimitehrani" userId="2d319c6a-7427-4d25-8d37-843f6cc58293" providerId="ADAL" clId="{4B56F7BE-2AE9-4676-A189-24C028AD943F}" dt="2022-08-19T08:43:07.152" v="1001" actId="478"/>
          <ac:picMkLst>
            <pc:docMk/>
            <pc:sldMk cId="3270413480" sldId="2076138279"/>
            <ac:picMk id="5" creationId="{4816AE0E-7044-3562-0DCC-11121CC6DC43}"/>
          </ac:picMkLst>
        </pc:picChg>
        <pc:picChg chg="add del mod">
          <ac:chgData name="Mojtaba Taslimitehrani" userId="2d319c6a-7427-4d25-8d37-843f6cc58293" providerId="ADAL" clId="{4B56F7BE-2AE9-4676-A189-24C028AD943F}" dt="2022-08-26T13:44:16.368" v="2516" actId="478"/>
          <ac:picMkLst>
            <pc:docMk/>
            <pc:sldMk cId="3270413480" sldId="2076138279"/>
            <ac:picMk id="5" creationId="{99D21FA9-9B9F-56DB-3CAF-95BD797257DB}"/>
          </ac:picMkLst>
        </pc:picChg>
        <pc:picChg chg="mod topLvl">
          <ac:chgData name="Mojtaba Taslimitehrani" userId="2d319c6a-7427-4d25-8d37-843f6cc58293" providerId="ADAL" clId="{4B56F7BE-2AE9-4676-A189-24C028AD943F}" dt="2022-08-26T13:45:29.755" v="2522" actId="165"/>
          <ac:picMkLst>
            <pc:docMk/>
            <pc:sldMk cId="3270413480" sldId="2076138279"/>
            <ac:picMk id="18" creationId="{2B1CE469-2750-9719-AB24-F5EF2FFD8AE1}"/>
          </ac:picMkLst>
        </pc:picChg>
        <pc:picChg chg="mod topLvl">
          <ac:chgData name="Mojtaba Taslimitehrani" userId="2d319c6a-7427-4d25-8d37-843f6cc58293" providerId="ADAL" clId="{4B56F7BE-2AE9-4676-A189-24C028AD943F}" dt="2022-08-26T13:45:29.755" v="2522" actId="165"/>
          <ac:picMkLst>
            <pc:docMk/>
            <pc:sldMk cId="3270413480" sldId="2076138279"/>
            <ac:picMk id="19" creationId="{65B8DCF8-8DD3-A46A-844E-4B9293338BE7}"/>
          </ac:picMkLst>
        </pc:picChg>
        <pc:picChg chg="mod topLvl">
          <ac:chgData name="Mojtaba Taslimitehrani" userId="2d319c6a-7427-4d25-8d37-843f6cc58293" providerId="ADAL" clId="{4B56F7BE-2AE9-4676-A189-24C028AD943F}" dt="2022-08-26T13:45:29.755" v="2522" actId="165"/>
          <ac:picMkLst>
            <pc:docMk/>
            <pc:sldMk cId="3270413480" sldId="2076138279"/>
            <ac:picMk id="20" creationId="{233FF0C1-F3B0-B5D7-AF71-B551536D6F4E}"/>
          </ac:picMkLst>
        </pc:picChg>
        <pc:picChg chg="mod topLvl">
          <ac:chgData name="Mojtaba Taslimitehrani" userId="2d319c6a-7427-4d25-8d37-843f6cc58293" providerId="ADAL" clId="{4B56F7BE-2AE9-4676-A189-24C028AD943F}" dt="2022-08-26T13:45:29.755" v="2522" actId="165"/>
          <ac:picMkLst>
            <pc:docMk/>
            <pc:sldMk cId="3270413480" sldId="2076138279"/>
            <ac:picMk id="21" creationId="{8798D7EA-8BE6-E3B5-D2DF-E2AF6FC92584}"/>
          </ac:picMkLst>
        </pc:picChg>
        <pc:picChg chg="mod topLvl">
          <ac:chgData name="Mojtaba Taslimitehrani" userId="2d319c6a-7427-4d25-8d37-843f6cc58293" providerId="ADAL" clId="{4B56F7BE-2AE9-4676-A189-24C028AD943F}" dt="2022-08-26T13:45:29.755" v="2522" actId="165"/>
          <ac:picMkLst>
            <pc:docMk/>
            <pc:sldMk cId="3270413480" sldId="2076138279"/>
            <ac:picMk id="22" creationId="{75CCBEB3-6D25-9E70-8B10-34FB9CCBE37F}"/>
          </ac:picMkLst>
        </pc:picChg>
        <pc:cxnChg chg="mod topLvl">
          <ac:chgData name="Mojtaba Taslimitehrani" userId="2d319c6a-7427-4d25-8d37-843f6cc58293" providerId="ADAL" clId="{4B56F7BE-2AE9-4676-A189-24C028AD943F}" dt="2022-08-26T13:45:29.755" v="2522" actId="165"/>
          <ac:cxnSpMkLst>
            <pc:docMk/>
            <pc:sldMk cId="3270413480" sldId="2076138279"/>
            <ac:cxnSpMk id="11" creationId="{0A62A982-EEAB-44B3-0D14-040281B5A72E}"/>
          </ac:cxnSpMkLst>
        </pc:cxnChg>
        <pc:cxnChg chg="mod topLvl">
          <ac:chgData name="Mojtaba Taslimitehrani" userId="2d319c6a-7427-4d25-8d37-843f6cc58293" providerId="ADAL" clId="{4B56F7BE-2AE9-4676-A189-24C028AD943F}" dt="2022-08-26T13:45:29.755" v="2522" actId="165"/>
          <ac:cxnSpMkLst>
            <pc:docMk/>
            <pc:sldMk cId="3270413480" sldId="2076138279"/>
            <ac:cxnSpMk id="12" creationId="{78013722-576A-E03A-2AC0-431A2FEFBD1D}"/>
          </ac:cxnSpMkLst>
        </pc:cxnChg>
        <pc:cxnChg chg="mod topLvl">
          <ac:chgData name="Mojtaba Taslimitehrani" userId="2d319c6a-7427-4d25-8d37-843f6cc58293" providerId="ADAL" clId="{4B56F7BE-2AE9-4676-A189-24C028AD943F}" dt="2022-08-26T13:45:29.755" v="2522" actId="165"/>
          <ac:cxnSpMkLst>
            <pc:docMk/>
            <pc:sldMk cId="3270413480" sldId="2076138279"/>
            <ac:cxnSpMk id="13" creationId="{E82F3344-B5E1-5AF0-091F-97D6F477DE09}"/>
          </ac:cxnSpMkLst>
        </pc:cxnChg>
        <pc:cxnChg chg="mod topLvl">
          <ac:chgData name="Mojtaba Taslimitehrani" userId="2d319c6a-7427-4d25-8d37-843f6cc58293" providerId="ADAL" clId="{4B56F7BE-2AE9-4676-A189-24C028AD943F}" dt="2022-08-26T13:45:29.755" v="2522" actId="165"/>
          <ac:cxnSpMkLst>
            <pc:docMk/>
            <pc:sldMk cId="3270413480" sldId="2076138279"/>
            <ac:cxnSpMk id="26" creationId="{EAFF03C5-D8E1-7E82-72AD-928BAA1D21FA}"/>
          </ac:cxnSpMkLst>
        </pc:cxnChg>
        <pc:cxnChg chg="mod topLvl">
          <ac:chgData name="Mojtaba Taslimitehrani" userId="2d319c6a-7427-4d25-8d37-843f6cc58293" providerId="ADAL" clId="{4B56F7BE-2AE9-4676-A189-24C028AD943F}" dt="2022-08-26T13:45:29.755" v="2522" actId="165"/>
          <ac:cxnSpMkLst>
            <pc:docMk/>
            <pc:sldMk cId="3270413480" sldId="2076138279"/>
            <ac:cxnSpMk id="27" creationId="{AC399F66-5A9D-E209-FC33-2CEF81C0EC14}"/>
          </ac:cxnSpMkLst>
        </pc:cxnChg>
        <pc:cxnChg chg="mod topLvl">
          <ac:chgData name="Mojtaba Taslimitehrani" userId="2d319c6a-7427-4d25-8d37-843f6cc58293" providerId="ADAL" clId="{4B56F7BE-2AE9-4676-A189-24C028AD943F}" dt="2022-08-26T13:45:29.755" v="2522" actId="165"/>
          <ac:cxnSpMkLst>
            <pc:docMk/>
            <pc:sldMk cId="3270413480" sldId="2076138279"/>
            <ac:cxnSpMk id="28" creationId="{0C3428BE-3C5C-B9B9-4129-DA54E2628B93}"/>
          </ac:cxnSpMkLst>
        </pc:cxnChg>
        <pc:cxnChg chg="add del mod">
          <ac:chgData name="Mojtaba Taslimitehrani" userId="2d319c6a-7427-4d25-8d37-843f6cc58293" providerId="ADAL" clId="{4B56F7BE-2AE9-4676-A189-24C028AD943F}" dt="2022-08-26T13:44:24.664" v="2518" actId="478"/>
          <ac:cxnSpMkLst>
            <pc:docMk/>
            <pc:sldMk cId="3270413480" sldId="2076138279"/>
            <ac:cxnSpMk id="34" creationId="{06B3A107-95C3-679F-4783-4350CCF41096}"/>
          </ac:cxnSpMkLst>
        </pc:cxnChg>
      </pc:sldChg>
      <pc:sldChg chg="addSp delSp modSp del mod modClrScheme chgLayout">
        <pc:chgData name="Mojtaba Taslimitehrani" userId="2d319c6a-7427-4d25-8d37-843f6cc58293" providerId="ADAL" clId="{4B56F7BE-2AE9-4676-A189-24C028AD943F}" dt="2022-08-19T08:46:39.857" v="1025" actId="2696"/>
        <pc:sldMkLst>
          <pc:docMk/>
          <pc:sldMk cId="3321286091" sldId="2076138280"/>
        </pc:sldMkLst>
        <pc:spChg chg="del">
          <ac:chgData name="Mojtaba Taslimitehrani" userId="2d319c6a-7427-4d25-8d37-843f6cc58293" providerId="ADAL" clId="{4B56F7BE-2AE9-4676-A189-24C028AD943F}" dt="2022-08-19T08:17:10.114" v="802" actId="478"/>
          <ac:spMkLst>
            <pc:docMk/>
            <pc:sldMk cId="3321286091" sldId="2076138280"/>
            <ac:spMk id="2" creationId="{1066C83F-68C6-3090-4118-DFA0317CC549}"/>
          </ac:spMkLst>
        </pc:spChg>
        <pc:spChg chg="mod ord">
          <ac:chgData name="Mojtaba Taslimitehrani" userId="2d319c6a-7427-4d25-8d37-843f6cc58293" providerId="ADAL" clId="{4B56F7BE-2AE9-4676-A189-24C028AD943F}" dt="2022-08-19T08:40:59.745" v="982" actId="27636"/>
          <ac:spMkLst>
            <pc:docMk/>
            <pc:sldMk cId="3321286091" sldId="2076138280"/>
            <ac:spMk id="3" creationId="{38B15C12-8EFC-EE63-F153-7F128A0D5122}"/>
          </ac:spMkLst>
        </pc:spChg>
        <pc:spChg chg="add mod">
          <ac:chgData name="Mojtaba Taslimitehrani" userId="2d319c6a-7427-4d25-8d37-843f6cc58293" providerId="ADAL" clId="{4B56F7BE-2AE9-4676-A189-24C028AD943F}" dt="2022-08-19T08:42:50.554" v="999" actId="164"/>
          <ac:spMkLst>
            <pc:docMk/>
            <pc:sldMk cId="3321286091" sldId="2076138280"/>
            <ac:spMk id="4" creationId="{1A1013D9-3C62-5A04-A97C-29C52F1B7E68}"/>
          </ac:spMkLst>
        </pc:spChg>
        <pc:spChg chg="add mod">
          <ac:chgData name="Mojtaba Taslimitehrani" userId="2d319c6a-7427-4d25-8d37-843f6cc58293" providerId="ADAL" clId="{4B56F7BE-2AE9-4676-A189-24C028AD943F}" dt="2022-08-19T08:42:50.554" v="999" actId="164"/>
          <ac:spMkLst>
            <pc:docMk/>
            <pc:sldMk cId="3321286091" sldId="2076138280"/>
            <ac:spMk id="8" creationId="{83723190-D80D-F030-AA24-53B5961F30FB}"/>
          </ac:spMkLst>
        </pc:spChg>
        <pc:spChg chg="add mod">
          <ac:chgData name="Mojtaba Taslimitehrani" userId="2d319c6a-7427-4d25-8d37-843f6cc58293" providerId="ADAL" clId="{4B56F7BE-2AE9-4676-A189-24C028AD943F}" dt="2022-08-19T08:42:50.554" v="999" actId="164"/>
          <ac:spMkLst>
            <pc:docMk/>
            <pc:sldMk cId="3321286091" sldId="2076138280"/>
            <ac:spMk id="9" creationId="{BA52A55B-FE53-65E4-3A8A-9340C085FBB1}"/>
          </ac:spMkLst>
        </pc:spChg>
        <pc:spChg chg="add mod">
          <ac:chgData name="Mojtaba Taslimitehrani" userId="2d319c6a-7427-4d25-8d37-843f6cc58293" providerId="ADAL" clId="{4B56F7BE-2AE9-4676-A189-24C028AD943F}" dt="2022-08-19T08:42:50.554" v="999" actId="164"/>
          <ac:spMkLst>
            <pc:docMk/>
            <pc:sldMk cId="3321286091" sldId="2076138280"/>
            <ac:spMk id="15" creationId="{EA964872-A2F4-8E75-B996-5C900F8DCD64}"/>
          </ac:spMkLst>
        </pc:spChg>
        <pc:spChg chg="add mod">
          <ac:chgData name="Mojtaba Taslimitehrani" userId="2d319c6a-7427-4d25-8d37-843f6cc58293" providerId="ADAL" clId="{4B56F7BE-2AE9-4676-A189-24C028AD943F}" dt="2022-08-19T08:42:50.554" v="999" actId="164"/>
          <ac:spMkLst>
            <pc:docMk/>
            <pc:sldMk cId="3321286091" sldId="2076138280"/>
            <ac:spMk id="16" creationId="{3A67C493-9277-EBAD-7B02-D82C18538F8F}"/>
          </ac:spMkLst>
        </pc:spChg>
        <pc:spChg chg="add mod">
          <ac:chgData name="Mojtaba Taslimitehrani" userId="2d319c6a-7427-4d25-8d37-843f6cc58293" providerId="ADAL" clId="{4B56F7BE-2AE9-4676-A189-24C028AD943F}" dt="2022-08-19T08:42:50.554" v="999" actId="164"/>
          <ac:spMkLst>
            <pc:docMk/>
            <pc:sldMk cId="3321286091" sldId="2076138280"/>
            <ac:spMk id="17" creationId="{91A569F5-606A-3426-EBC7-C9F25B5FE4E1}"/>
          </ac:spMkLst>
        </pc:spChg>
        <pc:spChg chg="add mod">
          <ac:chgData name="Mojtaba Taslimitehrani" userId="2d319c6a-7427-4d25-8d37-843f6cc58293" providerId="ADAL" clId="{4B56F7BE-2AE9-4676-A189-24C028AD943F}" dt="2022-08-19T08:42:50.554" v="999" actId="164"/>
          <ac:spMkLst>
            <pc:docMk/>
            <pc:sldMk cId="3321286091" sldId="2076138280"/>
            <ac:spMk id="18" creationId="{33359E8D-15C7-DF1D-2F12-1A0701F61135}"/>
          </ac:spMkLst>
        </pc:spChg>
        <pc:spChg chg="add mod">
          <ac:chgData name="Mojtaba Taslimitehrani" userId="2d319c6a-7427-4d25-8d37-843f6cc58293" providerId="ADAL" clId="{4B56F7BE-2AE9-4676-A189-24C028AD943F}" dt="2022-08-19T08:42:50.554" v="999" actId="164"/>
          <ac:spMkLst>
            <pc:docMk/>
            <pc:sldMk cId="3321286091" sldId="2076138280"/>
            <ac:spMk id="29" creationId="{F2FB5137-4AEC-96E3-54BF-5F0B8277B89F}"/>
          </ac:spMkLst>
        </pc:spChg>
        <pc:spChg chg="add mod">
          <ac:chgData name="Mojtaba Taslimitehrani" userId="2d319c6a-7427-4d25-8d37-843f6cc58293" providerId="ADAL" clId="{4B56F7BE-2AE9-4676-A189-24C028AD943F}" dt="2022-08-19T08:42:50.554" v="999" actId="164"/>
          <ac:spMkLst>
            <pc:docMk/>
            <pc:sldMk cId="3321286091" sldId="2076138280"/>
            <ac:spMk id="30" creationId="{736F34E8-3CFF-E678-C79C-69A88EDAB4B7}"/>
          </ac:spMkLst>
        </pc:spChg>
        <pc:spChg chg="add mod">
          <ac:chgData name="Mojtaba Taslimitehrani" userId="2d319c6a-7427-4d25-8d37-843f6cc58293" providerId="ADAL" clId="{4B56F7BE-2AE9-4676-A189-24C028AD943F}" dt="2022-08-19T08:42:50.554" v="999" actId="164"/>
          <ac:spMkLst>
            <pc:docMk/>
            <pc:sldMk cId="3321286091" sldId="2076138280"/>
            <ac:spMk id="31" creationId="{5E1C0662-B781-4BE7-A227-0398F955AF30}"/>
          </ac:spMkLst>
        </pc:spChg>
        <pc:spChg chg="add del mod">
          <ac:chgData name="Mojtaba Taslimitehrani" userId="2d319c6a-7427-4d25-8d37-843f6cc58293" providerId="ADAL" clId="{4B56F7BE-2AE9-4676-A189-24C028AD943F}" dt="2022-08-19T08:37:52.833" v="956" actId="478"/>
          <ac:spMkLst>
            <pc:docMk/>
            <pc:sldMk cId="3321286091" sldId="2076138280"/>
            <ac:spMk id="32" creationId="{BA7B5B61-3E91-31D3-4430-FA91E175B54F}"/>
          </ac:spMkLst>
        </pc:spChg>
        <pc:spChg chg="add del mod">
          <ac:chgData name="Mojtaba Taslimitehrani" userId="2d319c6a-7427-4d25-8d37-843f6cc58293" providerId="ADAL" clId="{4B56F7BE-2AE9-4676-A189-24C028AD943F}" dt="2022-08-19T08:37:51.068" v="955" actId="478"/>
          <ac:spMkLst>
            <pc:docMk/>
            <pc:sldMk cId="3321286091" sldId="2076138280"/>
            <ac:spMk id="33" creationId="{AE3C170E-DED5-F568-888A-7A38CCE0661B}"/>
          </ac:spMkLst>
        </pc:spChg>
        <pc:spChg chg="add mod">
          <ac:chgData name="Mojtaba Taslimitehrani" userId="2d319c6a-7427-4d25-8d37-843f6cc58293" providerId="ADAL" clId="{4B56F7BE-2AE9-4676-A189-24C028AD943F}" dt="2022-08-19T08:42:50.554" v="999" actId="164"/>
          <ac:spMkLst>
            <pc:docMk/>
            <pc:sldMk cId="3321286091" sldId="2076138280"/>
            <ac:spMk id="42" creationId="{AA8E6A8E-B24A-689E-04A7-B27684ADE580}"/>
          </ac:spMkLst>
        </pc:spChg>
        <pc:spChg chg="add mod">
          <ac:chgData name="Mojtaba Taslimitehrani" userId="2d319c6a-7427-4d25-8d37-843f6cc58293" providerId="ADAL" clId="{4B56F7BE-2AE9-4676-A189-24C028AD943F}" dt="2022-08-19T08:42:50.554" v="999" actId="164"/>
          <ac:spMkLst>
            <pc:docMk/>
            <pc:sldMk cId="3321286091" sldId="2076138280"/>
            <ac:spMk id="43" creationId="{695C880C-2E27-4D3E-A3F5-68EC23EB54E4}"/>
          </ac:spMkLst>
        </pc:spChg>
        <pc:spChg chg="add mod">
          <ac:chgData name="Mojtaba Taslimitehrani" userId="2d319c6a-7427-4d25-8d37-843f6cc58293" providerId="ADAL" clId="{4B56F7BE-2AE9-4676-A189-24C028AD943F}" dt="2022-08-19T08:42:50.554" v="999" actId="164"/>
          <ac:spMkLst>
            <pc:docMk/>
            <pc:sldMk cId="3321286091" sldId="2076138280"/>
            <ac:spMk id="46" creationId="{FBC07F7C-6AE4-4596-32F4-F78429A9418A}"/>
          </ac:spMkLst>
        </pc:spChg>
        <pc:spChg chg="add del mod ord">
          <ac:chgData name="Mojtaba Taslimitehrani" userId="2d319c6a-7427-4d25-8d37-843f6cc58293" providerId="ADAL" clId="{4B56F7BE-2AE9-4676-A189-24C028AD943F}" dt="2022-08-19T08:41:04.815" v="983" actId="478"/>
          <ac:spMkLst>
            <pc:docMk/>
            <pc:sldMk cId="3321286091" sldId="2076138280"/>
            <ac:spMk id="54" creationId="{F1BA76B3-70FE-44A3-1C4B-63BE42A118D8}"/>
          </ac:spMkLst>
        </pc:spChg>
        <pc:grpChg chg="add del mod">
          <ac:chgData name="Mojtaba Taslimitehrani" userId="2d319c6a-7427-4d25-8d37-843f6cc58293" providerId="ADAL" clId="{4B56F7BE-2AE9-4676-A189-24C028AD943F}" dt="2022-08-19T08:43:02.461" v="1000" actId="21"/>
          <ac:grpSpMkLst>
            <pc:docMk/>
            <pc:sldMk cId="3321286091" sldId="2076138280"/>
            <ac:grpSpMk id="57" creationId="{B0D14A26-2438-A2F8-B4B7-1479B5DC1D6C}"/>
          </ac:grpSpMkLst>
        </pc:grpChg>
        <pc:picChg chg="del">
          <ac:chgData name="Mojtaba Taslimitehrani" userId="2d319c6a-7427-4d25-8d37-843f6cc58293" providerId="ADAL" clId="{4B56F7BE-2AE9-4676-A189-24C028AD943F}" dt="2022-08-19T08:17:07.938" v="801" actId="478"/>
          <ac:picMkLst>
            <pc:docMk/>
            <pc:sldMk cId="3321286091" sldId="2076138280"/>
            <ac:picMk id="6" creationId="{DE7F150F-E18A-587C-076F-186E0EEE2545}"/>
          </ac:picMkLst>
        </pc:picChg>
        <pc:picChg chg="del">
          <ac:chgData name="Mojtaba Taslimitehrani" userId="2d319c6a-7427-4d25-8d37-843f6cc58293" providerId="ADAL" clId="{4B56F7BE-2AE9-4676-A189-24C028AD943F}" dt="2022-08-19T08:17:05.293" v="800" actId="478"/>
          <ac:picMkLst>
            <pc:docMk/>
            <pc:sldMk cId="3321286091" sldId="2076138280"/>
            <ac:picMk id="7" creationId="{D86895BC-1813-D392-E58D-0AC1508E8FC4}"/>
          </ac:picMkLst>
        </pc:picChg>
        <pc:picChg chg="add mod">
          <ac:chgData name="Mojtaba Taslimitehrani" userId="2d319c6a-7427-4d25-8d37-843f6cc58293" providerId="ADAL" clId="{4B56F7BE-2AE9-4676-A189-24C028AD943F}" dt="2022-08-19T08:42:50.554" v="999" actId="164"/>
          <ac:picMkLst>
            <pc:docMk/>
            <pc:sldMk cId="3321286091" sldId="2076138280"/>
            <ac:picMk id="20" creationId="{8BB1DDCF-AB09-C9E0-7789-3A29094C370A}"/>
          </ac:picMkLst>
        </pc:picChg>
        <pc:picChg chg="add mod">
          <ac:chgData name="Mojtaba Taslimitehrani" userId="2d319c6a-7427-4d25-8d37-843f6cc58293" providerId="ADAL" clId="{4B56F7BE-2AE9-4676-A189-24C028AD943F}" dt="2022-08-19T08:42:50.554" v="999" actId="164"/>
          <ac:picMkLst>
            <pc:docMk/>
            <pc:sldMk cId="3321286091" sldId="2076138280"/>
            <ac:picMk id="22" creationId="{C66D8449-EA27-E8F2-5D9F-353E3A09447E}"/>
          </ac:picMkLst>
        </pc:picChg>
        <pc:picChg chg="add mod">
          <ac:chgData name="Mojtaba Taslimitehrani" userId="2d319c6a-7427-4d25-8d37-843f6cc58293" providerId="ADAL" clId="{4B56F7BE-2AE9-4676-A189-24C028AD943F}" dt="2022-08-19T08:42:50.554" v="999" actId="164"/>
          <ac:picMkLst>
            <pc:docMk/>
            <pc:sldMk cId="3321286091" sldId="2076138280"/>
            <ac:picMk id="24" creationId="{4FC75673-4E82-FA24-4E30-7B15D8A62681}"/>
          </ac:picMkLst>
        </pc:picChg>
        <pc:picChg chg="add mod">
          <ac:chgData name="Mojtaba Taslimitehrani" userId="2d319c6a-7427-4d25-8d37-843f6cc58293" providerId="ADAL" clId="{4B56F7BE-2AE9-4676-A189-24C028AD943F}" dt="2022-08-19T08:42:50.554" v="999" actId="164"/>
          <ac:picMkLst>
            <pc:docMk/>
            <pc:sldMk cId="3321286091" sldId="2076138280"/>
            <ac:picMk id="26" creationId="{48732C58-F544-EDFA-7822-984191B29587}"/>
          </ac:picMkLst>
        </pc:picChg>
        <pc:picChg chg="add mod">
          <ac:chgData name="Mojtaba Taslimitehrani" userId="2d319c6a-7427-4d25-8d37-843f6cc58293" providerId="ADAL" clId="{4B56F7BE-2AE9-4676-A189-24C028AD943F}" dt="2022-08-19T08:42:50.554" v="999" actId="164"/>
          <ac:picMkLst>
            <pc:docMk/>
            <pc:sldMk cId="3321286091" sldId="2076138280"/>
            <ac:picMk id="28" creationId="{539E1DD0-0836-3C6E-B6DC-E86CB74A30F7}"/>
          </ac:picMkLst>
        </pc:picChg>
        <pc:cxnChg chg="add mod">
          <ac:chgData name="Mojtaba Taslimitehrani" userId="2d319c6a-7427-4d25-8d37-843f6cc58293" providerId="ADAL" clId="{4B56F7BE-2AE9-4676-A189-24C028AD943F}" dt="2022-08-19T08:43:02.461" v="1000" actId="21"/>
          <ac:cxnSpMkLst>
            <pc:docMk/>
            <pc:sldMk cId="3321286091" sldId="2076138280"/>
            <ac:cxnSpMk id="10" creationId="{B411107F-1C48-E67A-51C1-1D81269B5F61}"/>
          </ac:cxnSpMkLst>
        </pc:cxnChg>
        <pc:cxnChg chg="add mod">
          <ac:chgData name="Mojtaba Taslimitehrani" userId="2d319c6a-7427-4d25-8d37-843f6cc58293" providerId="ADAL" clId="{4B56F7BE-2AE9-4676-A189-24C028AD943F}" dt="2022-08-19T08:42:50.554" v="999" actId="164"/>
          <ac:cxnSpMkLst>
            <pc:docMk/>
            <pc:sldMk cId="3321286091" sldId="2076138280"/>
            <ac:cxnSpMk id="11" creationId="{5B20DFF1-F994-5C48-C17C-4A51A23AEA0E}"/>
          </ac:cxnSpMkLst>
        </pc:cxnChg>
        <pc:cxnChg chg="add mod">
          <ac:chgData name="Mojtaba Taslimitehrani" userId="2d319c6a-7427-4d25-8d37-843f6cc58293" providerId="ADAL" clId="{4B56F7BE-2AE9-4676-A189-24C028AD943F}" dt="2022-08-19T08:43:02.461" v="1000" actId="21"/>
          <ac:cxnSpMkLst>
            <pc:docMk/>
            <pc:sldMk cId="3321286091" sldId="2076138280"/>
            <ac:cxnSpMk id="13" creationId="{F3218121-20D7-2622-4180-0B948B91AD0E}"/>
          </ac:cxnSpMkLst>
        </pc:cxnChg>
        <pc:cxnChg chg="add mod">
          <ac:chgData name="Mojtaba Taslimitehrani" userId="2d319c6a-7427-4d25-8d37-843f6cc58293" providerId="ADAL" clId="{4B56F7BE-2AE9-4676-A189-24C028AD943F}" dt="2022-08-19T08:43:02.461" v="1000" actId="21"/>
          <ac:cxnSpMkLst>
            <pc:docMk/>
            <pc:sldMk cId="3321286091" sldId="2076138280"/>
            <ac:cxnSpMk id="35" creationId="{79FBCEFA-C7E5-DCFD-4D24-3A13DE10BD19}"/>
          </ac:cxnSpMkLst>
        </pc:cxnChg>
        <pc:cxnChg chg="add mod">
          <ac:chgData name="Mojtaba Taslimitehrani" userId="2d319c6a-7427-4d25-8d37-843f6cc58293" providerId="ADAL" clId="{4B56F7BE-2AE9-4676-A189-24C028AD943F}" dt="2022-08-19T08:42:50.554" v="999" actId="164"/>
          <ac:cxnSpMkLst>
            <pc:docMk/>
            <pc:sldMk cId="3321286091" sldId="2076138280"/>
            <ac:cxnSpMk id="38" creationId="{FAA7D004-8065-02F6-F8BB-560956F8345F}"/>
          </ac:cxnSpMkLst>
        </pc:cxnChg>
        <pc:cxnChg chg="add mod">
          <ac:chgData name="Mojtaba Taslimitehrani" userId="2d319c6a-7427-4d25-8d37-843f6cc58293" providerId="ADAL" clId="{4B56F7BE-2AE9-4676-A189-24C028AD943F}" dt="2022-08-19T08:43:02.461" v="1000" actId="21"/>
          <ac:cxnSpMkLst>
            <pc:docMk/>
            <pc:sldMk cId="3321286091" sldId="2076138280"/>
            <ac:cxnSpMk id="40" creationId="{B78557DD-7D5E-E4A4-BDF0-C6944FFFAF01}"/>
          </ac:cxnSpMkLst>
        </pc:cxnChg>
      </pc:sldChg>
      <pc:sldChg chg="addSp delSp modSp mod">
        <pc:chgData name="Mojtaba Taslimitehrani" userId="2d319c6a-7427-4d25-8d37-843f6cc58293" providerId="ADAL" clId="{4B56F7BE-2AE9-4676-A189-24C028AD943F}" dt="2022-08-29T10:32:36.224" v="3841" actId="1076"/>
        <pc:sldMkLst>
          <pc:docMk/>
          <pc:sldMk cId="3518803252" sldId="2076138281"/>
        </pc:sldMkLst>
        <pc:spChg chg="mod">
          <ac:chgData name="Mojtaba Taslimitehrani" userId="2d319c6a-7427-4d25-8d37-843f6cc58293" providerId="ADAL" clId="{4B56F7BE-2AE9-4676-A189-24C028AD943F}" dt="2022-08-29T10:31:10.150" v="3837" actId="20577"/>
          <ac:spMkLst>
            <pc:docMk/>
            <pc:sldMk cId="3518803252" sldId="2076138281"/>
            <ac:spMk id="2" creationId="{1066C83F-68C6-3090-4118-DFA0317CC549}"/>
          </ac:spMkLst>
        </pc:spChg>
        <pc:spChg chg="mod">
          <ac:chgData name="Mojtaba Taslimitehrani" userId="2d319c6a-7427-4d25-8d37-843f6cc58293" providerId="ADAL" clId="{4B56F7BE-2AE9-4676-A189-24C028AD943F}" dt="2022-08-29T10:32:36.224" v="3841" actId="1076"/>
          <ac:spMkLst>
            <pc:docMk/>
            <pc:sldMk cId="3518803252" sldId="2076138281"/>
            <ac:spMk id="3" creationId="{38B15C12-8EFC-EE63-F153-7F128A0D5122}"/>
          </ac:spMkLst>
        </pc:spChg>
        <pc:spChg chg="add mod">
          <ac:chgData name="Mojtaba Taslimitehrani" userId="2d319c6a-7427-4d25-8d37-843f6cc58293" providerId="ADAL" clId="{4B56F7BE-2AE9-4676-A189-24C028AD943F}" dt="2022-08-19T08:47:01.201" v="1028" actId="1076"/>
          <ac:spMkLst>
            <pc:docMk/>
            <pc:sldMk cId="3518803252" sldId="2076138281"/>
            <ac:spMk id="7" creationId="{58156A1C-86F8-9ABD-286A-ED232504683E}"/>
          </ac:spMkLst>
        </pc:spChg>
        <pc:spChg chg="add mod">
          <ac:chgData name="Mojtaba Taslimitehrani" userId="2d319c6a-7427-4d25-8d37-843f6cc58293" providerId="ADAL" clId="{4B56F7BE-2AE9-4676-A189-24C028AD943F}" dt="2022-08-29T10:20:39.308" v="3757" actId="1076"/>
          <ac:spMkLst>
            <pc:docMk/>
            <pc:sldMk cId="3518803252" sldId="2076138281"/>
            <ac:spMk id="9" creationId="{0A73C676-C560-59D6-1253-146F25FC2738}"/>
          </ac:spMkLst>
        </pc:spChg>
        <pc:spChg chg="add mod">
          <ac:chgData name="Mojtaba Taslimitehrani" userId="2d319c6a-7427-4d25-8d37-843f6cc58293" providerId="ADAL" clId="{4B56F7BE-2AE9-4676-A189-24C028AD943F}" dt="2022-08-29T09:43:55.718" v="3666" actId="14100"/>
          <ac:spMkLst>
            <pc:docMk/>
            <pc:sldMk cId="3518803252" sldId="2076138281"/>
            <ac:spMk id="10" creationId="{F4D0077C-635E-90CF-242B-2842950754E2}"/>
          </ac:spMkLst>
        </pc:spChg>
        <pc:spChg chg="add mod">
          <ac:chgData name="Mojtaba Taslimitehrani" userId="2d319c6a-7427-4d25-8d37-843f6cc58293" providerId="ADAL" clId="{4B56F7BE-2AE9-4676-A189-24C028AD943F}" dt="2022-08-29T09:45:42.657" v="3694" actId="14100"/>
          <ac:spMkLst>
            <pc:docMk/>
            <pc:sldMk cId="3518803252" sldId="2076138281"/>
            <ac:spMk id="11" creationId="{2BA1B9DE-8945-7747-DA3D-BB304323791C}"/>
          </ac:spMkLst>
        </pc:spChg>
        <pc:spChg chg="mod">
          <ac:chgData name="Mojtaba Taslimitehrani" userId="2d319c6a-7427-4d25-8d37-843f6cc58293" providerId="ADAL" clId="{4B56F7BE-2AE9-4676-A189-24C028AD943F}" dt="2022-08-22T14:36:48.208" v="2236"/>
          <ac:spMkLst>
            <pc:docMk/>
            <pc:sldMk cId="3518803252" sldId="2076138281"/>
            <ac:spMk id="13" creationId="{7198AC76-661D-0E53-585A-D14C3F9422DE}"/>
          </ac:spMkLst>
        </pc:spChg>
        <pc:spChg chg="mod">
          <ac:chgData name="Mojtaba Taslimitehrani" userId="2d319c6a-7427-4d25-8d37-843f6cc58293" providerId="ADAL" clId="{4B56F7BE-2AE9-4676-A189-24C028AD943F}" dt="2022-08-22T14:36:48.208" v="2236"/>
          <ac:spMkLst>
            <pc:docMk/>
            <pc:sldMk cId="3518803252" sldId="2076138281"/>
            <ac:spMk id="15" creationId="{72EE0003-7050-CE05-C772-48ED75E6C3FF}"/>
          </ac:spMkLst>
        </pc:spChg>
        <pc:spChg chg="mod">
          <ac:chgData name="Mojtaba Taslimitehrani" userId="2d319c6a-7427-4d25-8d37-843f6cc58293" providerId="ADAL" clId="{4B56F7BE-2AE9-4676-A189-24C028AD943F}" dt="2022-08-22T14:36:48.208" v="2236"/>
          <ac:spMkLst>
            <pc:docMk/>
            <pc:sldMk cId="3518803252" sldId="2076138281"/>
            <ac:spMk id="16" creationId="{BC0D8420-1C90-1CA9-62A2-58BD483C0035}"/>
          </ac:spMkLst>
        </pc:spChg>
        <pc:spChg chg="mod">
          <ac:chgData name="Mojtaba Taslimitehrani" userId="2d319c6a-7427-4d25-8d37-843f6cc58293" providerId="ADAL" clId="{4B56F7BE-2AE9-4676-A189-24C028AD943F}" dt="2022-08-22T14:36:48.208" v="2236"/>
          <ac:spMkLst>
            <pc:docMk/>
            <pc:sldMk cId="3518803252" sldId="2076138281"/>
            <ac:spMk id="17" creationId="{DE447786-0EFA-3882-364D-3B3F96893F53}"/>
          </ac:spMkLst>
        </pc:spChg>
        <pc:spChg chg="mod">
          <ac:chgData name="Mojtaba Taslimitehrani" userId="2d319c6a-7427-4d25-8d37-843f6cc58293" providerId="ADAL" clId="{4B56F7BE-2AE9-4676-A189-24C028AD943F}" dt="2022-08-22T14:36:48.208" v="2236"/>
          <ac:spMkLst>
            <pc:docMk/>
            <pc:sldMk cId="3518803252" sldId="2076138281"/>
            <ac:spMk id="21" creationId="{EA8725F0-065B-1692-A003-AE4482A9E823}"/>
          </ac:spMkLst>
        </pc:spChg>
        <pc:spChg chg="mod">
          <ac:chgData name="Mojtaba Taslimitehrani" userId="2d319c6a-7427-4d25-8d37-843f6cc58293" providerId="ADAL" clId="{4B56F7BE-2AE9-4676-A189-24C028AD943F}" dt="2022-08-22T14:36:48.208" v="2236"/>
          <ac:spMkLst>
            <pc:docMk/>
            <pc:sldMk cId="3518803252" sldId="2076138281"/>
            <ac:spMk id="22" creationId="{C47A8093-D2A6-25A1-8D85-835D9D161185}"/>
          </ac:spMkLst>
        </pc:spChg>
        <pc:spChg chg="mod">
          <ac:chgData name="Mojtaba Taslimitehrani" userId="2d319c6a-7427-4d25-8d37-843f6cc58293" providerId="ADAL" clId="{4B56F7BE-2AE9-4676-A189-24C028AD943F}" dt="2022-08-22T14:36:48.208" v="2236"/>
          <ac:spMkLst>
            <pc:docMk/>
            <pc:sldMk cId="3518803252" sldId="2076138281"/>
            <ac:spMk id="28" creationId="{283C23DD-9E64-FA12-E8C0-6DFDA1D7547A}"/>
          </ac:spMkLst>
        </pc:spChg>
        <pc:spChg chg="mod">
          <ac:chgData name="Mojtaba Taslimitehrani" userId="2d319c6a-7427-4d25-8d37-843f6cc58293" providerId="ADAL" clId="{4B56F7BE-2AE9-4676-A189-24C028AD943F}" dt="2022-08-22T14:36:48.208" v="2236"/>
          <ac:spMkLst>
            <pc:docMk/>
            <pc:sldMk cId="3518803252" sldId="2076138281"/>
            <ac:spMk id="32" creationId="{5B942DF6-8943-C2AB-42B4-F45A0074E3FC}"/>
          </ac:spMkLst>
        </pc:spChg>
        <pc:spChg chg="mod">
          <ac:chgData name="Mojtaba Taslimitehrani" userId="2d319c6a-7427-4d25-8d37-843f6cc58293" providerId="ADAL" clId="{4B56F7BE-2AE9-4676-A189-24C028AD943F}" dt="2022-08-22T14:36:48.208" v="2236"/>
          <ac:spMkLst>
            <pc:docMk/>
            <pc:sldMk cId="3518803252" sldId="2076138281"/>
            <ac:spMk id="33" creationId="{98F0EE5F-09D1-9C3B-01A7-EC2FB42A4F88}"/>
          </ac:spMkLst>
        </pc:spChg>
        <pc:spChg chg="mod">
          <ac:chgData name="Mojtaba Taslimitehrani" userId="2d319c6a-7427-4d25-8d37-843f6cc58293" providerId="ADAL" clId="{4B56F7BE-2AE9-4676-A189-24C028AD943F}" dt="2022-08-22T14:36:48.208" v="2236"/>
          <ac:spMkLst>
            <pc:docMk/>
            <pc:sldMk cId="3518803252" sldId="2076138281"/>
            <ac:spMk id="34" creationId="{92255079-7ECC-4ED4-271D-2D22A077894B}"/>
          </ac:spMkLst>
        </pc:spChg>
        <pc:grpChg chg="add mod">
          <ac:chgData name="Mojtaba Taslimitehrani" userId="2d319c6a-7427-4d25-8d37-843f6cc58293" providerId="ADAL" clId="{4B56F7BE-2AE9-4676-A189-24C028AD943F}" dt="2022-08-22T14:36:48.208" v="2236"/>
          <ac:grpSpMkLst>
            <pc:docMk/>
            <pc:sldMk cId="3518803252" sldId="2076138281"/>
            <ac:grpSpMk id="12" creationId="{5E881D45-19D7-44E0-D77F-1CA6D01C5AD8}"/>
          </ac:grpSpMkLst>
        </pc:grpChg>
        <pc:grpChg chg="mod">
          <ac:chgData name="Mojtaba Taslimitehrani" userId="2d319c6a-7427-4d25-8d37-843f6cc58293" providerId="ADAL" clId="{4B56F7BE-2AE9-4676-A189-24C028AD943F}" dt="2022-08-22T14:36:48.208" v="2236"/>
          <ac:grpSpMkLst>
            <pc:docMk/>
            <pc:sldMk cId="3518803252" sldId="2076138281"/>
            <ac:grpSpMk id="14" creationId="{050EE803-1B4F-7B96-3334-46458EB33FAD}"/>
          </ac:grpSpMkLst>
        </pc:grpChg>
        <pc:picChg chg="del">
          <ac:chgData name="Mojtaba Taslimitehrani" userId="2d319c6a-7427-4d25-8d37-843f6cc58293" providerId="ADAL" clId="{4B56F7BE-2AE9-4676-A189-24C028AD943F}" dt="2022-08-19T08:47:04.128" v="1029" actId="478"/>
          <ac:picMkLst>
            <pc:docMk/>
            <pc:sldMk cId="3518803252" sldId="2076138281"/>
            <ac:picMk id="5" creationId="{D6FF8CFC-AAF2-DF39-C1B3-A0B469CCDD1F}"/>
          </ac:picMkLst>
        </pc:picChg>
        <pc:picChg chg="del">
          <ac:chgData name="Mojtaba Taslimitehrani" userId="2d319c6a-7427-4d25-8d37-843f6cc58293" providerId="ADAL" clId="{4B56F7BE-2AE9-4676-A189-24C028AD943F}" dt="2022-08-19T08:46:53.674" v="1026" actId="478"/>
          <ac:picMkLst>
            <pc:docMk/>
            <pc:sldMk cId="3518803252" sldId="2076138281"/>
            <ac:picMk id="6" creationId="{DE7F150F-E18A-587C-076F-186E0EEE2545}"/>
          </ac:picMkLst>
        </pc:picChg>
        <pc:picChg chg="add mod">
          <ac:chgData name="Mojtaba Taslimitehrani" userId="2d319c6a-7427-4d25-8d37-843f6cc58293" providerId="ADAL" clId="{4B56F7BE-2AE9-4676-A189-24C028AD943F}" dt="2022-08-19T08:47:01.201" v="1028" actId="1076"/>
          <ac:picMkLst>
            <pc:docMk/>
            <pc:sldMk cId="3518803252" sldId="2076138281"/>
            <ac:picMk id="8" creationId="{CF01B265-D0B6-515E-DCE8-8B56D6EB4239}"/>
          </ac:picMkLst>
        </pc:picChg>
        <pc:picChg chg="mod">
          <ac:chgData name="Mojtaba Taslimitehrani" userId="2d319c6a-7427-4d25-8d37-843f6cc58293" providerId="ADAL" clId="{4B56F7BE-2AE9-4676-A189-24C028AD943F}" dt="2022-08-22T14:36:48.208" v="2236"/>
          <ac:picMkLst>
            <pc:docMk/>
            <pc:sldMk cId="3518803252" sldId="2076138281"/>
            <ac:picMk id="23" creationId="{A97406DD-3911-90EF-93E1-2A8481A8FE55}"/>
          </ac:picMkLst>
        </pc:picChg>
        <pc:picChg chg="mod">
          <ac:chgData name="Mojtaba Taslimitehrani" userId="2d319c6a-7427-4d25-8d37-843f6cc58293" providerId="ADAL" clId="{4B56F7BE-2AE9-4676-A189-24C028AD943F}" dt="2022-08-22T14:36:48.208" v="2236"/>
          <ac:picMkLst>
            <pc:docMk/>
            <pc:sldMk cId="3518803252" sldId="2076138281"/>
            <ac:picMk id="24" creationId="{18CDCDA6-BDCC-6ADF-F96B-5EA381DF9A2F}"/>
          </ac:picMkLst>
        </pc:picChg>
        <pc:picChg chg="mod">
          <ac:chgData name="Mojtaba Taslimitehrani" userId="2d319c6a-7427-4d25-8d37-843f6cc58293" providerId="ADAL" clId="{4B56F7BE-2AE9-4676-A189-24C028AD943F}" dt="2022-08-22T14:36:48.208" v="2236"/>
          <ac:picMkLst>
            <pc:docMk/>
            <pc:sldMk cId="3518803252" sldId="2076138281"/>
            <ac:picMk id="25" creationId="{09E3C9BB-7C63-E3A4-A0C8-B4BF9C6E68FB}"/>
          </ac:picMkLst>
        </pc:picChg>
        <pc:picChg chg="mod">
          <ac:chgData name="Mojtaba Taslimitehrani" userId="2d319c6a-7427-4d25-8d37-843f6cc58293" providerId="ADAL" clId="{4B56F7BE-2AE9-4676-A189-24C028AD943F}" dt="2022-08-22T14:36:48.208" v="2236"/>
          <ac:picMkLst>
            <pc:docMk/>
            <pc:sldMk cId="3518803252" sldId="2076138281"/>
            <ac:picMk id="26" creationId="{2B3C6E08-6539-3881-EA01-D4457EF33E27}"/>
          </ac:picMkLst>
        </pc:picChg>
        <pc:picChg chg="mod">
          <ac:chgData name="Mojtaba Taslimitehrani" userId="2d319c6a-7427-4d25-8d37-843f6cc58293" providerId="ADAL" clId="{4B56F7BE-2AE9-4676-A189-24C028AD943F}" dt="2022-08-22T14:36:48.208" v="2236"/>
          <ac:picMkLst>
            <pc:docMk/>
            <pc:sldMk cId="3518803252" sldId="2076138281"/>
            <ac:picMk id="27" creationId="{3AB79F82-5829-C790-B9EE-BACCB6F01479}"/>
          </ac:picMkLst>
        </pc:picChg>
        <pc:cxnChg chg="mod">
          <ac:chgData name="Mojtaba Taslimitehrani" userId="2d319c6a-7427-4d25-8d37-843f6cc58293" providerId="ADAL" clId="{4B56F7BE-2AE9-4676-A189-24C028AD943F}" dt="2022-08-22T14:36:48.208" v="2236"/>
          <ac:cxnSpMkLst>
            <pc:docMk/>
            <pc:sldMk cId="3518803252" sldId="2076138281"/>
            <ac:cxnSpMk id="18" creationId="{021AE575-41B5-25CE-925B-F46ADD56170D}"/>
          </ac:cxnSpMkLst>
        </pc:cxnChg>
        <pc:cxnChg chg="mod">
          <ac:chgData name="Mojtaba Taslimitehrani" userId="2d319c6a-7427-4d25-8d37-843f6cc58293" providerId="ADAL" clId="{4B56F7BE-2AE9-4676-A189-24C028AD943F}" dt="2022-08-22T14:36:48.208" v="2236"/>
          <ac:cxnSpMkLst>
            <pc:docMk/>
            <pc:sldMk cId="3518803252" sldId="2076138281"/>
            <ac:cxnSpMk id="19" creationId="{C20C757F-5006-43BF-5636-810761A846A3}"/>
          </ac:cxnSpMkLst>
        </pc:cxnChg>
        <pc:cxnChg chg="mod">
          <ac:chgData name="Mojtaba Taslimitehrani" userId="2d319c6a-7427-4d25-8d37-843f6cc58293" providerId="ADAL" clId="{4B56F7BE-2AE9-4676-A189-24C028AD943F}" dt="2022-08-22T14:36:48.208" v="2236"/>
          <ac:cxnSpMkLst>
            <pc:docMk/>
            <pc:sldMk cId="3518803252" sldId="2076138281"/>
            <ac:cxnSpMk id="20" creationId="{DD81BDB4-85BA-7CA8-77F9-D5A88E45830B}"/>
          </ac:cxnSpMkLst>
        </pc:cxnChg>
        <pc:cxnChg chg="mod">
          <ac:chgData name="Mojtaba Taslimitehrani" userId="2d319c6a-7427-4d25-8d37-843f6cc58293" providerId="ADAL" clId="{4B56F7BE-2AE9-4676-A189-24C028AD943F}" dt="2022-08-22T14:36:48.208" v="2236"/>
          <ac:cxnSpMkLst>
            <pc:docMk/>
            <pc:sldMk cId="3518803252" sldId="2076138281"/>
            <ac:cxnSpMk id="29" creationId="{A3558778-AF6C-9F37-A39D-08AF2421E91B}"/>
          </ac:cxnSpMkLst>
        </pc:cxnChg>
        <pc:cxnChg chg="mod">
          <ac:chgData name="Mojtaba Taslimitehrani" userId="2d319c6a-7427-4d25-8d37-843f6cc58293" providerId="ADAL" clId="{4B56F7BE-2AE9-4676-A189-24C028AD943F}" dt="2022-08-22T14:36:48.208" v="2236"/>
          <ac:cxnSpMkLst>
            <pc:docMk/>
            <pc:sldMk cId="3518803252" sldId="2076138281"/>
            <ac:cxnSpMk id="30" creationId="{E014AD04-1670-4137-4EFC-3A76B6FA2514}"/>
          </ac:cxnSpMkLst>
        </pc:cxnChg>
        <pc:cxnChg chg="mod">
          <ac:chgData name="Mojtaba Taslimitehrani" userId="2d319c6a-7427-4d25-8d37-843f6cc58293" providerId="ADAL" clId="{4B56F7BE-2AE9-4676-A189-24C028AD943F}" dt="2022-08-22T14:36:48.208" v="2236"/>
          <ac:cxnSpMkLst>
            <pc:docMk/>
            <pc:sldMk cId="3518803252" sldId="2076138281"/>
            <ac:cxnSpMk id="31" creationId="{1AFF49B2-719C-8606-FDC3-8994C5867949}"/>
          </ac:cxnSpMkLst>
        </pc:cxnChg>
      </pc:sldChg>
      <pc:sldChg chg="addSp delSp modSp mod">
        <pc:chgData name="Mojtaba Taslimitehrani" userId="2d319c6a-7427-4d25-8d37-843f6cc58293" providerId="ADAL" clId="{4B56F7BE-2AE9-4676-A189-24C028AD943F}" dt="2022-08-29T10:32:25.417" v="3839" actId="1076"/>
        <pc:sldMkLst>
          <pc:docMk/>
          <pc:sldMk cId="1399960781" sldId="2076138282"/>
        </pc:sldMkLst>
        <pc:spChg chg="mod">
          <ac:chgData name="Mojtaba Taslimitehrani" userId="2d319c6a-7427-4d25-8d37-843f6cc58293" providerId="ADAL" clId="{4B56F7BE-2AE9-4676-A189-24C028AD943F}" dt="2022-08-22T14:30:24.521" v="2206" actId="20577"/>
          <ac:spMkLst>
            <pc:docMk/>
            <pc:sldMk cId="1399960781" sldId="2076138282"/>
            <ac:spMk id="2" creationId="{1066C83F-68C6-3090-4118-DFA0317CC549}"/>
          </ac:spMkLst>
        </pc:spChg>
        <pc:spChg chg="mod">
          <ac:chgData name="Mojtaba Taslimitehrani" userId="2d319c6a-7427-4d25-8d37-843f6cc58293" providerId="ADAL" clId="{4B56F7BE-2AE9-4676-A189-24C028AD943F}" dt="2022-08-29T10:32:25.417" v="3839" actId="1076"/>
          <ac:spMkLst>
            <pc:docMk/>
            <pc:sldMk cId="1399960781" sldId="2076138282"/>
            <ac:spMk id="3" creationId="{38B15C12-8EFC-EE63-F153-7F128A0D5122}"/>
          </ac:spMkLst>
        </pc:spChg>
        <pc:spChg chg="add mod">
          <ac:chgData name="Mojtaba Taslimitehrani" userId="2d319c6a-7427-4d25-8d37-843f6cc58293" providerId="ADAL" clId="{4B56F7BE-2AE9-4676-A189-24C028AD943F}" dt="2022-08-19T08:47:40.228" v="1033" actId="1076"/>
          <ac:spMkLst>
            <pc:docMk/>
            <pc:sldMk cId="1399960781" sldId="2076138282"/>
            <ac:spMk id="7" creationId="{F971E8A6-AF2F-1B9C-CC64-4A09DD0A9156}"/>
          </ac:spMkLst>
        </pc:spChg>
        <pc:spChg chg="mod">
          <ac:chgData name="Mojtaba Taslimitehrani" userId="2d319c6a-7427-4d25-8d37-843f6cc58293" providerId="ADAL" clId="{4B56F7BE-2AE9-4676-A189-24C028AD943F}" dt="2022-08-22T14:36:51.274" v="2237"/>
          <ac:spMkLst>
            <pc:docMk/>
            <pc:sldMk cId="1399960781" sldId="2076138282"/>
            <ac:spMk id="9" creationId="{F20B677E-BD9D-F16F-3273-49017CF458EB}"/>
          </ac:spMkLst>
        </pc:spChg>
        <pc:spChg chg="mod">
          <ac:chgData name="Mojtaba Taslimitehrani" userId="2d319c6a-7427-4d25-8d37-843f6cc58293" providerId="ADAL" clId="{4B56F7BE-2AE9-4676-A189-24C028AD943F}" dt="2022-08-22T14:36:51.274" v="2237"/>
          <ac:spMkLst>
            <pc:docMk/>
            <pc:sldMk cId="1399960781" sldId="2076138282"/>
            <ac:spMk id="11" creationId="{9637B542-236E-6566-831A-F8EA7F029E87}"/>
          </ac:spMkLst>
        </pc:spChg>
        <pc:spChg chg="mod">
          <ac:chgData name="Mojtaba Taslimitehrani" userId="2d319c6a-7427-4d25-8d37-843f6cc58293" providerId="ADAL" clId="{4B56F7BE-2AE9-4676-A189-24C028AD943F}" dt="2022-08-22T14:36:51.274" v="2237"/>
          <ac:spMkLst>
            <pc:docMk/>
            <pc:sldMk cId="1399960781" sldId="2076138282"/>
            <ac:spMk id="12" creationId="{66D3AFE3-F994-EAA5-A61C-82049794AA5E}"/>
          </ac:spMkLst>
        </pc:spChg>
        <pc:spChg chg="mod">
          <ac:chgData name="Mojtaba Taslimitehrani" userId="2d319c6a-7427-4d25-8d37-843f6cc58293" providerId="ADAL" clId="{4B56F7BE-2AE9-4676-A189-24C028AD943F}" dt="2022-08-22T14:36:51.274" v="2237"/>
          <ac:spMkLst>
            <pc:docMk/>
            <pc:sldMk cId="1399960781" sldId="2076138282"/>
            <ac:spMk id="13" creationId="{18920E4D-7F03-75A6-7DC5-A20158AD09F9}"/>
          </ac:spMkLst>
        </pc:spChg>
        <pc:spChg chg="mod">
          <ac:chgData name="Mojtaba Taslimitehrani" userId="2d319c6a-7427-4d25-8d37-843f6cc58293" providerId="ADAL" clId="{4B56F7BE-2AE9-4676-A189-24C028AD943F}" dt="2022-08-22T14:36:51.274" v="2237"/>
          <ac:spMkLst>
            <pc:docMk/>
            <pc:sldMk cId="1399960781" sldId="2076138282"/>
            <ac:spMk id="17" creationId="{02BBFA81-5560-19E7-2112-3AB3E21825AA}"/>
          </ac:spMkLst>
        </pc:spChg>
        <pc:spChg chg="mod">
          <ac:chgData name="Mojtaba Taslimitehrani" userId="2d319c6a-7427-4d25-8d37-843f6cc58293" providerId="ADAL" clId="{4B56F7BE-2AE9-4676-A189-24C028AD943F}" dt="2022-08-22T14:36:51.274" v="2237"/>
          <ac:spMkLst>
            <pc:docMk/>
            <pc:sldMk cId="1399960781" sldId="2076138282"/>
            <ac:spMk id="18" creationId="{E763C70A-B5B9-6029-AB80-8B1EC9946653}"/>
          </ac:spMkLst>
        </pc:spChg>
        <pc:spChg chg="mod">
          <ac:chgData name="Mojtaba Taslimitehrani" userId="2d319c6a-7427-4d25-8d37-843f6cc58293" providerId="ADAL" clId="{4B56F7BE-2AE9-4676-A189-24C028AD943F}" dt="2022-08-22T14:36:51.274" v="2237"/>
          <ac:spMkLst>
            <pc:docMk/>
            <pc:sldMk cId="1399960781" sldId="2076138282"/>
            <ac:spMk id="24" creationId="{44738C3A-6CCA-45AF-9AD2-8710FE9EA404}"/>
          </ac:spMkLst>
        </pc:spChg>
        <pc:spChg chg="mod">
          <ac:chgData name="Mojtaba Taslimitehrani" userId="2d319c6a-7427-4d25-8d37-843f6cc58293" providerId="ADAL" clId="{4B56F7BE-2AE9-4676-A189-24C028AD943F}" dt="2022-08-22T14:36:51.274" v="2237"/>
          <ac:spMkLst>
            <pc:docMk/>
            <pc:sldMk cId="1399960781" sldId="2076138282"/>
            <ac:spMk id="28" creationId="{A4B80E3D-8C7C-9002-FCE1-C7B22A7ACA8E}"/>
          </ac:spMkLst>
        </pc:spChg>
        <pc:spChg chg="mod">
          <ac:chgData name="Mojtaba Taslimitehrani" userId="2d319c6a-7427-4d25-8d37-843f6cc58293" providerId="ADAL" clId="{4B56F7BE-2AE9-4676-A189-24C028AD943F}" dt="2022-08-22T14:36:51.274" v="2237"/>
          <ac:spMkLst>
            <pc:docMk/>
            <pc:sldMk cId="1399960781" sldId="2076138282"/>
            <ac:spMk id="29" creationId="{8E93483D-17AE-E726-E62E-34319AB70AAA}"/>
          </ac:spMkLst>
        </pc:spChg>
        <pc:spChg chg="mod">
          <ac:chgData name="Mojtaba Taslimitehrani" userId="2d319c6a-7427-4d25-8d37-843f6cc58293" providerId="ADAL" clId="{4B56F7BE-2AE9-4676-A189-24C028AD943F}" dt="2022-08-22T14:36:51.274" v="2237"/>
          <ac:spMkLst>
            <pc:docMk/>
            <pc:sldMk cId="1399960781" sldId="2076138282"/>
            <ac:spMk id="30" creationId="{8FB205CF-F6BB-2184-38B4-8CA8B251034D}"/>
          </ac:spMkLst>
        </pc:spChg>
        <pc:grpChg chg="add mod">
          <ac:chgData name="Mojtaba Taslimitehrani" userId="2d319c6a-7427-4d25-8d37-843f6cc58293" providerId="ADAL" clId="{4B56F7BE-2AE9-4676-A189-24C028AD943F}" dt="2022-08-22T14:36:51.274" v="2237"/>
          <ac:grpSpMkLst>
            <pc:docMk/>
            <pc:sldMk cId="1399960781" sldId="2076138282"/>
            <ac:grpSpMk id="6" creationId="{C915CD0F-2268-0510-DCF8-4FCDBCE60BE6}"/>
          </ac:grpSpMkLst>
        </pc:grpChg>
        <pc:grpChg chg="mod">
          <ac:chgData name="Mojtaba Taslimitehrani" userId="2d319c6a-7427-4d25-8d37-843f6cc58293" providerId="ADAL" clId="{4B56F7BE-2AE9-4676-A189-24C028AD943F}" dt="2022-08-22T14:36:51.274" v="2237"/>
          <ac:grpSpMkLst>
            <pc:docMk/>
            <pc:sldMk cId="1399960781" sldId="2076138282"/>
            <ac:grpSpMk id="10" creationId="{FD73386A-880D-4D3E-9610-FD3F1DB59C2D}"/>
          </ac:grpSpMkLst>
        </pc:grpChg>
        <pc:picChg chg="del">
          <ac:chgData name="Mojtaba Taslimitehrani" userId="2d319c6a-7427-4d25-8d37-843f6cc58293" providerId="ADAL" clId="{4B56F7BE-2AE9-4676-A189-24C028AD943F}" dt="2022-08-19T08:47:42.047" v="1034" actId="478"/>
          <ac:picMkLst>
            <pc:docMk/>
            <pc:sldMk cId="1399960781" sldId="2076138282"/>
            <ac:picMk id="5" creationId="{CFCA4B74-4576-1D52-4324-2CE77006F197}"/>
          </ac:picMkLst>
        </pc:picChg>
        <pc:picChg chg="del">
          <ac:chgData name="Mojtaba Taslimitehrani" userId="2d319c6a-7427-4d25-8d37-843f6cc58293" providerId="ADAL" clId="{4B56F7BE-2AE9-4676-A189-24C028AD943F}" dt="2022-08-19T08:47:33.017" v="1031" actId="478"/>
          <ac:picMkLst>
            <pc:docMk/>
            <pc:sldMk cId="1399960781" sldId="2076138282"/>
            <ac:picMk id="6" creationId="{DE7F150F-E18A-587C-076F-186E0EEE2545}"/>
          </ac:picMkLst>
        </pc:picChg>
        <pc:picChg chg="add mod">
          <ac:chgData name="Mojtaba Taslimitehrani" userId="2d319c6a-7427-4d25-8d37-843f6cc58293" providerId="ADAL" clId="{4B56F7BE-2AE9-4676-A189-24C028AD943F}" dt="2022-08-19T08:47:40.228" v="1033" actId="1076"/>
          <ac:picMkLst>
            <pc:docMk/>
            <pc:sldMk cId="1399960781" sldId="2076138282"/>
            <ac:picMk id="8" creationId="{D6E702D9-0E1F-03E0-8AAC-ECD5497AD63B}"/>
          </ac:picMkLst>
        </pc:picChg>
        <pc:picChg chg="mod">
          <ac:chgData name="Mojtaba Taslimitehrani" userId="2d319c6a-7427-4d25-8d37-843f6cc58293" providerId="ADAL" clId="{4B56F7BE-2AE9-4676-A189-24C028AD943F}" dt="2022-08-22T14:36:51.274" v="2237"/>
          <ac:picMkLst>
            <pc:docMk/>
            <pc:sldMk cId="1399960781" sldId="2076138282"/>
            <ac:picMk id="19" creationId="{7E39D593-4E15-1F9B-0A2E-788A36B1F592}"/>
          </ac:picMkLst>
        </pc:picChg>
        <pc:picChg chg="mod">
          <ac:chgData name="Mojtaba Taslimitehrani" userId="2d319c6a-7427-4d25-8d37-843f6cc58293" providerId="ADAL" clId="{4B56F7BE-2AE9-4676-A189-24C028AD943F}" dt="2022-08-22T14:36:51.274" v="2237"/>
          <ac:picMkLst>
            <pc:docMk/>
            <pc:sldMk cId="1399960781" sldId="2076138282"/>
            <ac:picMk id="20" creationId="{48A331F6-9EB9-9621-148E-EF5245C3A19F}"/>
          </ac:picMkLst>
        </pc:picChg>
        <pc:picChg chg="mod">
          <ac:chgData name="Mojtaba Taslimitehrani" userId="2d319c6a-7427-4d25-8d37-843f6cc58293" providerId="ADAL" clId="{4B56F7BE-2AE9-4676-A189-24C028AD943F}" dt="2022-08-22T14:36:51.274" v="2237"/>
          <ac:picMkLst>
            <pc:docMk/>
            <pc:sldMk cId="1399960781" sldId="2076138282"/>
            <ac:picMk id="21" creationId="{9AFF4D17-60D9-7EC3-DB5B-C912807E58ED}"/>
          </ac:picMkLst>
        </pc:picChg>
        <pc:picChg chg="mod">
          <ac:chgData name="Mojtaba Taslimitehrani" userId="2d319c6a-7427-4d25-8d37-843f6cc58293" providerId="ADAL" clId="{4B56F7BE-2AE9-4676-A189-24C028AD943F}" dt="2022-08-22T14:36:51.274" v="2237"/>
          <ac:picMkLst>
            <pc:docMk/>
            <pc:sldMk cId="1399960781" sldId="2076138282"/>
            <ac:picMk id="22" creationId="{969F6A23-D105-B237-00DF-731361220D27}"/>
          </ac:picMkLst>
        </pc:picChg>
        <pc:picChg chg="mod">
          <ac:chgData name="Mojtaba Taslimitehrani" userId="2d319c6a-7427-4d25-8d37-843f6cc58293" providerId="ADAL" clId="{4B56F7BE-2AE9-4676-A189-24C028AD943F}" dt="2022-08-22T14:36:51.274" v="2237"/>
          <ac:picMkLst>
            <pc:docMk/>
            <pc:sldMk cId="1399960781" sldId="2076138282"/>
            <ac:picMk id="23" creationId="{9FB4FBD5-A325-7619-7320-7392A4022634}"/>
          </ac:picMkLst>
        </pc:picChg>
        <pc:cxnChg chg="mod">
          <ac:chgData name="Mojtaba Taslimitehrani" userId="2d319c6a-7427-4d25-8d37-843f6cc58293" providerId="ADAL" clId="{4B56F7BE-2AE9-4676-A189-24C028AD943F}" dt="2022-08-22T14:36:51.274" v="2237"/>
          <ac:cxnSpMkLst>
            <pc:docMk/>
            <pc:sldMk cId="1399960781" sldId="2076138282"/>
            <ac:cxnSpMk id="14" creationId="{BB5640B4-9C1A-E994-5E79-B0B648976BF8}"/>
          </ac:cxnSpMkLst>
        </pc:cxnChg>
        <pc:cxnChg chg="mod">
          <ac:chgData name="Mojtaba Taslimitehrani" userId="2d319c6a-7427-4d25-8d37-843f6cc58293" providerId="ADAL" clId="{4B56F7BE-2AE9-4676-A189-24C028AD943F}" dt="2022-08-22T14:36:51.274" v="2237"/>
          <ac:cxnSpMkLst>
            <pc:docMk/>
            <pc:sldMk cId="1399960781" sldId="2076138282"/>
            <ac:cxnSpMk id="15" creationId="{CA7A2ABA-DB03-A434-515A-C323DB3BB420}"/>
          </ac:cxnSpMkLst>
        </pc:cxnChg>
        <pc:cxnChg chg="mod">
          <ac:chgData name="Mojtaba Taslimitehrani" userId="2d319c6a-7427-4d25-8d37-843f6cc58293" providerId="ADAL" clId="{4B56F7BE-2AE9-4676-A189-24C028AD943F}" dt="2022-08-22T14:36:51.274" v="2237"/>
          <ac:cxnSpMkLst>
            <pc:docMk/>
            <pc:sldMk cId="1399960781" sldId="2076138282"/>
            <ac:cxnSpMk id="16" creationId="{FD9142D5-654C-7CC1-E66B-BE23B168E3D2}"/>
          </ac:cxnSpMkLst>
        </pc:cxnChg>
        <pc:cxnChg chg="mod">
          <ac:chgData name="Mojtaba Taslimitehrani" userId="2d319c6a-7427-4d25-8d37-843f6cc58293" providerId="ADAL" clId="{4B56F7BE-2AE9-4676-A189-24C028AD943F}" dt="2022-08-22T14:36:51.274" v="2237"/>
          <ac:cxnSpMkLst>
            <pc:docMk/>
            <pc:sldMk cId="1399960781" sldId="2076138282"/>
            <ac:cxnSpMk id="25" creationId="{9937E95B-0270-57F8-CF03-8E15C2451E33}"/>
          </ac:cxnSpMkLst>
        </pc:cxnChg>
        <pc:cxnChg chg="mod">
          <ac:chgData name="Mojtaba Taslimitehrani" userId="2d319c6a-7427-4d25-8d37-843f6cc58293" providerId="ADAL" clId="{4B56F7BE-2AE9-4676-A189-24C028AD943F}" dt="2022-08-22T14:36:51.274" v="2237"/>
          <ac:cxnSpMkLst>
            <pc:docMk/>
            <pc:sldMk cId="1399960781" sldId="2076138282"/>
            <ac:cxnSpMk id="26" creationId="{0804D6F7-33A2-9FC9-AF93-882461E355D5}"/>
          </ac:cxnSpMkLst>
        </pc:cxnChg>
        <pc:cxnChg chg="mod">
          <ac:chgData name="Mojtaba Taslimitehrani" userId="2d319c6a-7427-4d25-8d37-843f6cc58293" providerId="ADAL" clId="{4B56F7BE-2AE9-4676-A189-24C028AD943F}" dt="2022-08-22T14:36:51.274" v="2237"/>
          <ac:cxnSpMkLst>
            <pc:docMk/>
            <pc:sldMk cId="1399960781" sldId="2076138282"/>
            <ac:cxnSpMk id="27" creationId="{16D3B193-C69C-22ED-0600-C98390B892FB}"/>
          </ac:cxnSpMkLst>
        </pc:cxnChg>
      </pc:sldChg>
      <pc:sldChg chg="addSp delSp modSp mod">
        <pc:chgData name="Mojtaba Taslimitehrani" userId="2d319c6a-7427-4d25-8d37-843f6cc58293" providerId="ADAL" clId="{4B56F7BE-2AE9-4676-A189-24C028AD943F}" dt="2022-08-29T09:48:33.486" v="3756" actId="1076"/>
        <pc:sldMkLst>
          <pc:docMk/>
          <pc:sldMk cId="2849158091" sldId="2076138283"/>
        </pc:sldMkLst>
        <pc:spChg chg="mod">
          <ac:chgData name="Mojtaba Taslimitehrani" userId="2d319c6a-7427-4d25-8d37-843f6cc58293" providerId="ADAL" clId="{4B56F7BE-2AE9-4676-A189-24C028AD943F}" dt="2022-08-22T14:12:37.815" v="2000" actId="113"/>
          <ac:spMkLst>
            <pc:docMk/>
            <pc:sldMk cId="2849158091" sldId="2076138283"/>
            <ac:spMk id="2" creationId="{1066C83F-68C6-3090-4118-DFA0317CC549}"/>
          </ac:spMkLst>
        </pc:spChg>
        <pc:spChg chg="mod">
          <ac:chgData name="Mojtaba Taslimitehrani" userId="2d319c6a-7427-4d25-8d37-843f6cc58293" providerId="ADAL" clId="{4B56F7BE-2AE9-4676-A189-24C028AD943F}" dt="2022-08-29T09:48:33.486" v="3756" actId="1076"/>
          <ac:spMkLst>
            <pc:docMk/>
            <pc:sldMk cId="2849158091" sldId="2076138283"/>
            <ac:spMk id="3" creationId="{38B15C12-8EFC-EE63-F153-7F128A0D5122}"/>
          </ac:spMkLst>
        </pc:spChg>
        <pc:spChg chg="add mod">
          <ac:chgData name="Mojtaba Taslimitehrani" userId="2d319c6a-7427-4d25-8d37-843f6cc58293" providerId="ADAL" clId="{4B56F7BE-2AE9-4676-A189-24C028AD943F}" dt="2022-08-22T14:00:15.946" v="1918" actId="1076"/>
          <ac:spMkLst>
            <pc:docMk/>
            <pc:sldMk cId="2849158091" sldId="2076138283"/>
            <ac:spMk id="7" creationId="{3D689295-941F-D2D0-A44D-291005E47562}"/>
          </ac:spMkLst>
        </pc:spChg>
        <pc:spChg chg="mod topLvl">
          <ac:chgData name="Mojtaba Taslimitehrani" userId="2d319c6a-7427-4d25-8d37-843f6cc58293" providerId="ADAL" clId="{4B56F7BE-2AE9-4676-A189-24C028AD943F}" dt="2022-08-22T14:00:15.946" v="1918" actId="1076"/>
          <ac:spMkLst>
            <pc:docMk/>
            <pc:sldMk cId="2849158091" sldId="2076138283"/>
            <ac:spMk id="9" creationId="{10C743DA-F74A-631B-AD6B-FB44A0A834A1}"/>
          </ac:spMkLst>
        </pc:spChg>
        <pc:spChg chg="mod topLvl">
          <ac:chgData name="Mojtaba Taslimitehrani" userId="2d319c6a-7427-4d25-8d37-843f6cc58293" providerId="ADAL" clId="{4B56F7BE-2AE9-4676-A189-24C028AD943F}" dt="2022-08-22T14:00:15.946" v="1918" actId="1076"/>
          <ac:spMkLst>
            <pc:docMk/>
            <pc:sldMk cId="2849158091" sldId="2076138283"/>
            <ac:spMk id="10" creationId="{BA622354-6665-91B7-FB92-CD106C4347AD}"/>
          </ac:spMkLst>
        </pc:spChg>
        <pc:spChg chg="mod topLvl">
          <ac:chgData name="Mojtaba Taslimitehrani" userId="2d319c6a-7427-4d25-8d37-843f6cc58293" providerId="ADAL" clId="{4B56F7BE-2AE9-4676-A189-24C028AD943F}" dt="2022-08-22T14:00:15.946" v="1918" actId="1076"/>
          <ac:spMkLst>
            <pc:docMk/>
            <pc:sldMk cId="2849158091" sldId="2076138283"/>
            <ac:spMk id="11" creationId="{4013E029-AFD4-C289-C56A-1982FEDAB567}"/>
          </ac:spMkLst>
        </pc:spChg>
        <pc:spChg chg="mod topLvl">
          <ac:chgData name="Mojtaba Taslimitehrani" userId="2d319c6a-7427-4d25-8d37-843f6cc58293" providerId="ADAL" clId="{4B56F7BE-2AE9-4676-A189-24C028AD943F}" dt="2022-08-22T14:00:15.946" v="1918" actId="1076"/>
          <ac:spMkLst>
            <pc:docMk/>
            <pc:sldMk cId="2849158091" sldId="2076138283"/>
            <ac:spMk id="15" creationId="{4FF4288A-38B3-2D19-701F-266B719AB4A3}"/>
          </ac:spMkLst>
        </pc:spChg>
        <pc:spChg chg="mod topLvl">
          <ac:chgData name="Mojtaba Taslimitehrani" userId="2d319c6a-7427-4d25-8d37-843f6cc58293" providerId="ADAL" clId="{4B56F7BE-2AE9-4676-A189-24C028AD943F}" dt="2022-08-22T14:00:15.946" v="1918" actId="1076"/>
          <ac:spMkLst>
            <pc:docMk/>
            <pc:sldMk cId="2849158091" sldId="2076138283"/>
            <ac:spMk id="16" creationId="{1961E7B2-A263-E9E6-AF54-02285D8D4ADA}"/>
          </ac:spMkLst>
        </pc:spChg>
        <pc:spChg chg="mod topLvl">
          <ac:chgData name="Mojtaba Taslimitehrani" userId="2d319c6a-7427-4d25-8d37-843f6cc58293" providerId="ADAL" clId="{4B56F7BE-2AE9-4676-A189-24C028AD943F}" dt="2022-08-22T14:00:15.946" v="1918" actId="1076"/>
          <ac:spMkLst>
            <pc:docMk/>
            <pc:sldMk cId="2849158091" sldId="2076138283"/>
            <ac:spMk id="17" creationId="{E5EAB59C-0DCA-4203-4DCA-0AAAA064195C}"/>
          </ac:spMkLst>
        </pc:spChg>
        <pc:spChg chg="mod topLvl">
          <ac:chgData name="Mojtaba Taslimitehrani" userId="2d319c6a-7427-4d25-8d37-843f6cc58293" providerId="ADAL" clId="{4B56F7BE-2AE9-4676-A189-24C028AD943F}" dt="2022-08-22T14:00:15.946" v="1918" actId="1076"/>
          <ac:spMkLst>
            <pc:docMk/>
            <pc:sldMk cId="2849158091" sldId="2076138283"/>
            <ac:spMk id="23" creationId="{B299C998-98C8-CA64-DEB1-381C062B9EBA}"/>
          </ac:spMkLst>
        </pc:spChg>
        <pc:spChg chg="mod topLvl">
          <ac:chgData name="Mojtaba Taslimitehrani" userId="2d319c6a-7427-4d25-8d37-843f6cc58293" providerId="ADAL" clId="{4B56F7BE-2AE9-4676-A189-24C028AD943F}" dt="2022-08-22T14:00:15.946" v="1918" actId="1076"/>
          <ac:spMkLst>
            <pc:docMk/>
            <pc:sldMk cId="2849158091" sldId="2076138283"/>
            <ac:spMk id="24" creationId="{13C670B9-A35D-BC38-62B7-BCB506F6F1FF}"/>
          </ac:spMkLst>
        </pc:spChg>
        <pc:spChg chg="mod topLvl">
          <ac:chgData name="Mojtaba Taslimitehrani" userId="2d319c6a-7427-4d25-8d37-843f6cc58293" providerId="ADAL" clId="{4B56F7BE-2AE9-4676-A189-24C028AD943F}" dt="2022-08-22T14:00:15.946" v="1918" actId="1076"/>
          <ac:spMkLst>
            <pc:docMk/>
            <pc:sldMk cId="2849158091" sldId="2076138283"/>
            <ac:spMk id="25" creationId="{D754826F-5E4F-2370-EACF-822F8CBE664B}"/>
          </ac:spMkLst>
        </pc:spChg>
        <pc:spChg chg="mod topLvl">
          <ac:chgData name="Mojtaba Taslimitehrani" userId="2d319c6a-7427-4d25-8d37-843f6cc58293" providerId="ADAL" clId="{4B56F7BE-2AE9-4676-A189-24C028AD943F}" dt="2022-08-22T14:00:15.946" v="1918" actId="1076"/>
          <ac:spMkLst>
            <pc:docMk/>
            <pc:sldMk cId="2849158091" sldId="2076138283"/>
            <ac:spMk id="29" creationId="{4B4D3B16-BA2D-2A5D-1DA2-DE4802AE09C7}"/>
          </ac:spMkLst>
        </pc:spChg>
        <pc:spChg chg="mod topLvl">
          <ac:chgData name="Mojtaba Taslimitehrani" userId="2d319c6a-7427-4d25-8d37-843f6cc58293" providerId="ADAL" clId="{4B56F7BE-2AE9-4676-A189-24C028AD943F}" dt="2022-08-22T14:00:15.946" v="1918" actId="1076"/>
          <ac:spMkLst>
            <pc:docMk/>
            <pc:sldMk cId="2849158091" sldId="2076138283"/>
            <ac:spMk id="30" creationId="{53E4048F-0E89-7592-679E-76F669F60FCB}"/>
          </ac:spMkLst>
        </pc:spChg>
        <pc:spChg chg="mod topLvl">
          <ac:chgData name="Mojtaba Taslimitehrani" userId="2d319c6a-7427-4d25-8d37-843f6cc58293" providerId="ADAL" clId="{4B56F7BE-2AE9-4676-A189-24C028AD943F}" dt="2022-08-22T14:00:15.946" v="1918" actId="1076"/>
          <ac:spMkLst>
            <pc:docMk/>
            <pc:sldMk cId="2849158091" sldId="2076138283"/>
            <ac:spMk id="31" creationId="{14DA3188-1EC5-5E29-2BCE-51FB1053E09B}"/>
          </ac:spMkLst>
        </pc:spChg>
        <pc:spChg chg="add del mod">
          <ac:chgData name="Mojtaba Taslimitehrani" userId="2d319c6a-7427-4d25-8d37-843f6cc58293" providerId="ADAL" clId="{4B56F7BE-2AE9-4676-A189-24C028AD943F}" dt="2022-08-22T13:56:02.213" v="1865" actId="478"/>
          <ac:spMkLst>
            <pc:docMk/>
            <pc:sldMk cId="2849158091" sldId="2076138283"/>
            <ac:spMk id="32" creationId="{912AFA75-A61D-8EE2-F804-B800EF92CD09}"/>
          </ac:spMkLst>
        </pc:spChg>
        <pc:grpChg chg="add del mod">
          <ac:chgData name="Mojtaba Taslimitehrani" userId="2d319c6a-7427-4d25-8d37-843f6cc58293" providerId="ADAL" clId="{4B56F7BE-2AE9-4676-A189-24C028AD943F}" dt="2022-08-19T09:19:50.566" v="1463" actId="165"/>
          <ac:grpSpMkLst>
            <pc:docMk/>
            <pc:sldMk cId="2849158091" sldId="2076138283"/>
            <ac:grpSpMk id="8" creationId="{38EF3F1D-B0C1-94D1-D83B-3997B526C86F}"/>
          </ac:grpSpMkLst>
        </pc:grpChg>
        <pc:picChg chg="del">
          <ac:chgData name="Mojtaba Taslimitehrani" userId="2d319c6a-7427-4d25-8d37-843f6cc58293" providerId="ADAL" clId="{4B56F7BE-2AE9-4676-A189-24C028AD943F}" dt="2022-08-19T08:47:49.222" v="1036" actId="478"/>
          <ac:picMkLst>
            <pc:docMk/>
            <pc:sldMk cId="2849158091" sldId="2076138283"/>
            <ac:picMk id="5" creationId="{6FA5296B-CDDE-C4E6-61F9-806EABE4160D}"/>
          </ac:picMkLst>
        </pc:picChg>
        <pc:picChg chg="del">
          <ac:chgData name="Mojtaba Taslimitehrani" userId="2d319c6a-7427-4d25-8d37-843f6cc58293" providerId="ADAL" clId="{4B56F7BE-2AE9-4676-A189-24C028AD943F}" dt="2022-08-19T08:47:48.193" v="1035" actId="478"/>
          <ac:picMkLst>
            <pc:docMk/>
            <pc:sldMk cId="2849158091" sldId="2076138283"/>
            <ac:picMk id="6" creationId="{DE7F150F-E18A-587C-076F-186E0EEE2545}"/>
          </ac:picMkLst>
        </pc:picChg>
        <pc:picChg chg="mod topLvl">
          <ac:chgData name="Mojtaba Taslimitehrani" userId="2d319c6a-7427-4d25-8d37-843f6cc58293" providerId="ADAL" clId="{4B56F7BE-2AE9-4676-A189-24C028AD943F}" dt="2022-08-22T14:00:15.946" v="1918" actId="1076"/>
          <ac:picMkLst>
            <pc:docMk/>
            <pc:sldMk cId="2849158091" sldId="2076138283"/>
            <ac:picMk id="18" creationId="{FD9BFC6D-BA12-8205-6225-EE23A325C91F}"/>
          </ac:picMkLst>
        </pc:picChg>
        <pc:picChg chg="mod topLvl">
          <ac:chgData name="Mojtaba Taslimitehrani" userId="2d319c6a-7427-4d25-8d37-843f6cc58293" providerId="ADAL" clId="{4B56F7BE-2AE9-4676-A189-24C028AD943F}" dt="2022-08-22T14:00:15.946" v="1918" actId="1076"/>
          <ac:picMkLst>
            <pc:docMk/>
            <pc:sldMk cId="2849158091" sldId="2076138283"/>
            <ac:picMk id="19" creationId="{16224A3C-290A-3F58-9BD4-21263957AAE8}"/>
          </ac:picMkLst>
        </pc:picChg>
        <pc:picChg chg="mod topLvl">
          <ac:chgData name="Mojtaba Taslimitehrani" userId="2d319c6a-7427-4d25-8d37-843f6cc58293" providerId="ADAL" clId="{4B56F7BE-2AE9-4676-A189-24C028AD943F}" dt="2022-08-22T14:00:15.946" v="1918" actId="1076"/>
          <ac:picMkLst>
            <pc:docMk/>
            <pc:sldMk cId="2849158091" sldId="2076138283"/>
            <ac:picMk id="20" creationId="{551DEAF2-B96C-D774-E7B4-96D74DA66344}"/>
          </ac:picMkLst>
        </pc:picChg>
        <pc:picChg chg="mod topLvl">
          <ac:chgData name="Mojtaba Taslimitehrani" userId="2d319c6a-7427-4d25-8d37-843f6cc58293" providerId="ADAL" clId="{4B56F7BE-2AE9-4676-A189-24C028AD943F}" dt="2022-08-22T14:00:15.946" v="1918" actId="1076"/>
          <ac:picMkLst>
            <pc:docMk/>
            <pc:sldMk cId="2849158091" sldId="2076138283"/>
            <ac:picMk id="21" creationId="{D80DE9B0-DD38-20AE-3F6D-B812918B9E64}"/>
          </ac:picMkLst>
        </pc:picChg>
        <pc:picChg chg="mod topLvl">
          <ac:chgData name="Mojtaba Taslimitehrani" userId="2d319c6a-7427-4d25-8d37-843f6cc58293" providerId="ADAL" clId="{4B56F7BE-2AE9-4676-A189-24C028AD943F}" dt="2022-08-22T14:00:15.946" v="1918" actId="1076"/>
          <ac:picMkLst>
            <pc:docMk/>
            <pc:sldMk cId="2849158091" sldId="2076138283"/>
            <ac:picMk id="22" creationId="{9A4B9436-2152-0D37-85ED-3FBE6E4CB3AC}"/>
          </ac:picMkLst>
        </pc:picChg>
        <pc:cxnChg chg="mod topLvl">
          <ac:chgData name="Mojtaba Taslimitehrani" userId="2d319c6a-7427-4d25-8d37-843f6cc58293" providerId="ADAL" clId="{4B56F7BE-2AE9-4676-A189-24C028AD943F}" dt="2022-08-22T14:00:15.946" v="1918" actId="1076"/>
          <ac:cxnSpMkLst>
            <pc:docMk/>
            <pc:sldMk cId="2849158091" sldId="2076138283"/>
            <ac:cxnSpMk id="12" creationId="{3C9BEEF3-C8A9-9DE8-D2C6-14CBD5C8CC6F}"/>
          </ac:cxnSpMkLst>
        </pc:cxnChg>
        <pc:cxnChg chg="mod topLvl">
          <ac:chgData name="Mojtaba Taslimitehrani" userId="2d319c6a-7427-4d25-8d37-843f6cc58293" providerId="ADAL" clId="{4B56F7BE-2AE9-4676-A189-24C028AD943F}" dt="2022-08-22T14:00:15.946" v="1918" actId="1076"/>
          <ac:cxnSpMkLst>
            <pc:docMk/>
            <pc:sldMk cId="2849158091" sldId="2076138283"/>
            <ac:cxnSpMk id="13" creationId="{4766256B-D471-0DEB-B73C-CE8563CB8E9E}"/>
          </ac:cxnSpMkLst>
        </pc:cxnChg>
        <pc:cxnChg chg="mod topLvl">
          <ac:chgData name="Mojtaba Taslimitehrani" userId="2d319c6a-7427-4d25-8d37-843f6cc58293" providerId="ADAL" clId="{4B56F7BE-2AE9-4676-A189-24C028AD943F}" dt="2022-08-22T14:00:15.946" v="1918" actId="1076"/>
          <ac:cxnSpMkLst>
            <pc:docMk/>
            <pc:sldMk cId="2849158091" sldId="2076138283"/>
            <ac:cxnSpMk id="14" creationId="{6B605C27-35D6-7D36-C512-CF069B4EBAC8}"/>
          </ac:cxnSpMkLst>
        </pc:cxnChg>
        <pc:cxnChg chg="mod topLvl">
          <ac:chgData name="Mojtaba Taslimitehrani" userId="2d319c6a-7427-4d25-8d37-843f6cc58293" providerId="ADAL" clId="{4B56F7BE-2AE9-4676-A189-24C028AD943F}" dt="2022-08-22T14:00:15.946" v="1918" actId="1076"/>
          <ac:cxnSpMkLst>
            <pc:docMk/>
            <pc:sldMk cId="2849158091" sldId="2076138283"/>
            <ac:cxnSpMk id="26" creationId="{8AC596B2-5C76-B497-EA1E-F39A20AF643C}"/>
          </ac:cxnSpMkLst>
        </pc:cxnChg>
        <pc:cxnChg chg="mod topLvl">
          <ac:chgData name="Mojtaba Taslimitehrani" userId="2d319c6a-7427-4d25-8d37-843f6cc58293" providerId="ADAL" clId="{4B56F7BE-2AE9-4676-A189-24C028AD943F}" dt="2022-08-22T14:00:15.946" v="1918" actId="1076"/>
          <ac:cxnSpMkLst>
            <pc:docMk/>
            <pc:sldMk cId="2849158091" sldId="2076138283"/>
            <ac:cxnSpMk id="27" creationId="{892DC848-50C5-3E02-6BEE-6D2E4ED3DD68}"/>
          </ac:cxnSpMkLst>
        </pc:cxnChg>
        <pc:cxnChg chg="mod topLvl">
          <ac:chgData name="Mojtaba Taslimitehrani" userId="2d319c6a-7427-4d25-8d37-843f6cc58293" providerId="ADAL" clId="{4B56F7BE-2AE9-4676-A189-24C028AD943F}" dt="2022-08-22T14:00:15.946" v="1918" actId="1076"/>
          <ac:cxnSpMkLst>
            <pc:docMk/>
            <pc:sldMk cId="2849158091" sldId="2076138283"/>
            <ac:cxnSpMk id="28" creationId="{02BBF061-8F44-F27F-EC58-AE3069959D80}"/>
          </ac:cxnSpMkLst>
        </pc:cxnChg>
      </pc:sldChg>
      <pc:sldChg chg="addSp delSp modSp mod modNotesTx">
        <pc:chgData name="Mojtaba Taslimitehrani" userId="2d319c6a-7427-4d25-8d37-843f6cc58293" providerId="ADAL" clId="{4B56F7BE-2AE9-4676-A189-24C028AD943F}" dt="2022-08-29T09:27:41.364" v="3588" actId="113"/>
        <pc:sldMkLst>
          <pc:docMk/>
          <pc:sldMk cId="1880583452" sldId="2076138284"/>
        </pc:sldMkLst>
        <pc:spChg chg="mod">
          <ac:chgData name="Mojtaba Taslimitehrani" userId="2d319c6a-7427-4d25-8d37-843f6cc58293" providerId="ADAL" clId="{4B56F7BE-2AE9-4676-A189-24C028AD943F}" dt="2022-08-29T09:27:41.364" v="3588" actId="113"/>
          <ac:spMkLst>
            <pc:docMk/>
            <pc:sldMk cId="1880583452" sldId="2076138284"/>
            <ac:spMk id="2" creationId="{1066C83F-68C6-3090-4118-DFA0317CC549}"/>
          </ac:spMkLst>
        </pc:spChg>
        <pc:spChg chg="add del mod">
          <ac:chgData name="Mojtaba Taslimitehrani" userId="2d319c6a-7427-4d25-8d37-843f6cc58293" providerId="ADAL" clId="{4B56F7BE-2AE9-4676-A189-24C028AD943F}" dt="2022-08-19T09:13:15.712" v="1289" actId="478"/>
          <ac:spMkLst>
            <pc:docMk/>
            <pc:sldMk cId="1880583452" sldId="2076138284"/>
            <ac:spMk id="7" creationId="{5AEA418D-F540-3101-F120-8C0BBEAD7D9B}"/>
          </ac:spMkLst>
        </pc:spChg>
        <pc:spChg chg="del mod">
          <ac:chgData name="Mojtaba Taslimitehrani" userId="2d319c6a-7427-4d25-8d37-843f6cc58293" providerId="ADAL" clId="{4B56F7BE-2AE9-4676-A189-24C028AD943F}" dt="2022-08-19T08:59:51.645" v="1069" actId="21"/>
          <ac:spMkLst>
            <pc:docMk/>
            <pc:sldMk cId="1880583452" sldId="2076138284"/>
            <ac:spMk id="16" creationId="{F2F4AF84-1F6E-0D9C-79F5-EAF5C544CD09}"/>
          </ac:spMkLst>
        </pc:spChg>
        <pc:spChg chg="del mod">
          <ac:chgData name="Mojtaba Taslimitehrani" userId="2d319c6a-7427-4d25-8d37-843f6cc58293" providerId="ADAL" clId="{4B56F7BE-2AE9-4676-A189-24C028AD943F}" dt="2022-08-19T08:59:51.645" v="1069" actId="21"/>
          <ac:spMkLst>
            <pc:docMk/>
            <pc:sldMk cId="1880583452" sldId="2076138284"/>
            <ac:spMk id="26" creationId="{E14C5C79-EFFF-8013-23D2-5775F8C14147}"/>
          </ac:spMkLst>
        </pc:spChg>
        <pc:spChg chg="del mod">
          <ac:chgData name="Mojtaba Taslimitehrani" userId="2d319c6a-7427-4d25-8d37-843f6cc58293" providerId="ADAL" clId="{4B56F7BE-2AE9-4676-A189-24C028AD943F}" dt="2022-08-19T08:59:51.645" v="1069" actId="21"/>
          <ac:spMkLst>
            <pc:docMk/>
            <pc:sldMk cId="1880583452" sldId="2076138284"/>
            <ac:spMk id="27" creationId="{A3967E05-9153-1A09-69D2-285A24F3B3BA}"/>
          </ac:spMkLst>
        </pc:spChg>
      </pc:sldChg>
      <pc:sldChg chg="addCm">
        <pc:chgData name="Mojtaba Taslimitehrani" userId="2d319c6a-7427-4d25-8d37-843f6cc58293" providerId="ADAL" clId="{4B56F7BE-2AE9-4676-A189-24C028AD943F}" dt="2022-08-25T13:06:32.904" v="2359"/>
        <pc:sldMkLst>
          <pc:docMk/>
          <pc:sldMk cId="40432018" sldId="2076138288"/>
        </pc:sldMkLst>
      </pc:sldChg>
      <pc:sldChg chg="addCm">
        <pc:chgData name="Mojtaba Taslimitehrani" userId="2d319c6a-7427-4d25-8d37-843f6cc58293" providerId="ADAL" clId="{4B56F7BE-2AE9-4676-A189-24C028AD943F}" dt="2022-08-25T13:03:49.424" v="2358"/>
        <pc:sldMkLst>
          <pc:docMk/>
          <pc:sldMk cId="2359225560" sldId="2076138301"/>
        </pc:sldMkLst>
      </pc:sldChg>
      <pc:sldChg chg="add del">
        <pc:chgData name="Mojtaba Taslimitehrani" userId="2d319c6a-7427-4d25-8d37-843f6cc58293" providerId="ADAL" clId="{4B56F7BE-2AE9-4676-A189-24C028AD943F}" dt="2022-08-19T08:47:14.889" v="1030" actId="2696"/>
        <pc:sldMkLst>
          <pc:docMk/>
          <pc:sldMk cId="1389190363" sldId="2076138306"/>
        </pc:sldMkLst>
      </pc:sldChg>
      <pc:sldChg chg="delSp modSp del mod">
        <pc:chgData name="Mojtaba Taslimitehrani" userId="2d319c6a-7427-4d25-8d37-843f6cc58293" providerId="ADAL" clId="{4B56F7BE-2AE9-4676-A189-24C028AD943F}" dt="2022-08-29T07:11:12.401" v="3352" actId="47"/>
        <pc:sldMkLst>
          <pc:docMk/>
          <pc:sldMk cId="3475136126" sldId="2076138325"/>
        </pc:sldMkLst>
        <pc:spChg chg="del mod">
          <ac:chgData name="Mojtaba Taslimitehrani" userId="2d319c6a-7427-4d25-8d37-843f6cc58293" providerId="ADAL" clId="{4B56F7BE-2AE9-4676-A189-24C028AD943F}" dt="2022-08-26T11:55:18.472" v="2383" actId="21"/>
          <ac:spMkLst>
            <pc:docMk/>
            <pc:sldMk cId="3475136126" sldId="2076138325"/>
            <ac:spMk id="13" creationId="{013F794D-F2E7-72A3-7971-9FDC20021ED3}"/>
          </ac:spMkLst>
        </pc:spChg>
      </pc:sldChg>
      <pc:sldChg chg="delSp add del mod">
        <pc:chgData name="Mojtaba Taslimitehrani" userId="2d319c6a-7427-4d25-8d37-843f6cc58293" providerId="ADAL" clId="{4B56F7BE-2AE9-4676-A189-24C028AD943F}" dt="2022-08-29T11:11:25.222" v="4042" actId="47"/>
        <pc:sldMkLst>
          <pc:docMk/>
          <pc:sldMk cId="2767967603" sldId="2076138342"/>
        </pc:sldMkLst>
        <pc:picChg chg="del">
          <ac:chgData name="Mojtaba Taslimitehrani" userId="2d319c6a-7427-4d25-8d37-843f6cc58293" providerId="ADAL" clId="{4B56F7BE-2AE9-4676-A189-24C028AD943F}" dt="2022-08-29T11:11:19.768" v="4041" actId="478"/>
          <ac:picMkLst>
            <pc:docMk/>
            <pc:sldMk cId="2767967603" sldId="2076138342"/>
            <ac:picMk id="7" creationId="{C66E6C4B-DF50-F0D7-988D-1D508F98E4D1}"/>
          </ac:picMkLst>
        </pc:picChg>
        <pc:picChg chg="del">
          <ac:chgData name="Mojtaba Taslimitehrani" userId="2d319c6a-7427-4d25-8d37-843f6cc58293" providerId="ADAL" clId="{4B56F7BE-2AE9-4676-A189-24C028AD943F}" dt="2022-08-29T11:11:18.138" v="4040" actId="478"/>
          <ac:picMkLst>
            <pc:docMk/>
            <pc:sldMk cId="2767967603" sldId="2076138342"/>
            <ac:picMk id="8" creationId="{FD999A14-02C2-6A69-1424-85D132054567}"/>
          </ac:picMkLst>
        </pc:picChg>
      </pc:sldChg>
      <pc:sldChg chg="addSp delSp modSp new mod modClrScheme chgLayout">
        <pc:chgData name="Mojtaba Taslimitehrani" userId="2d319c6a-7427-4d25-8d37-843f6cc58293" providerId="ADAL" clId="{4B56F7BE-2AE9-4676-A189-24C028AD943F}" dt="2022-08-29T11:16:24.688" v="4116" actId="1076"/>
        <pc:sldMkLst>
          <pc:docMk/>
          <pc:sldMk cId="3649526344" sldId="2076138342"/>
        </pc:sldMkLst>
        <pc:spChg chg="del">
          <ac:chgData name="Mojtaba Taslimitehrani" userId="2d319c6a-7427-4d25-8d37-843f6cc58293" providerId="ADAL" clId="{4B56F7BE-2AE9-4676-A189-24C028AD943F}" dt="2022-08-29T11:15:32.760" v="4109" actId="26606"/>
          <ac:spMkLst>
            <pc:docMk/>
            <pc:sldMk cId="3649526344" sldId="2076138342"/>
            <ac:spMk id="2" creationId="{C625DB48-AADE-98D2-7C05-03DF4CEE2650}"/>
          </ac:spMkLst>
        </pc:spChg>
        <pc:spChg chg="mod ord">
          <ac:chgData name="Mojtaba Taslimitehrani" userId="2d319c6a-7427-4d25-8d37-843f6cc58293" providerId="ADAL" clId="{4B56F7BE-2AE9-4676-A189-24C028AD943F}" dt="2022-08-29T11:16:22.452" v="4115" actId="20577"/>
          <ac:spMkLst>
            <pc:docMk/>
            <pc:sldMk cId="3649526344" sldId="2076138342"/>
            <ac:spMk id="3" creationId="{6747FA5D-DC2A-6599-AD09-6F15622A5DA0}"/>
          </ac:spMkLst>
        </pc:spChg>
        <pc:spChg chg="del">
          <ac:chgData name="Mojtaba Taslimitehrani" userId="2d319c6a-7427-4d25-8d37-843f6cc58293" providerId="ADAL" clId="{4B56F7BE-2AE9-4676-A189-24C028AD943F}" dt="2022-08-29T11:15:32.760" v="4109" actId="26606"/>
          <ac:spMkLst>
            <pc:docMk/>
            <pc:sldMk cId="3649526344" sldId="2076138342"/>
            <ac:spMk id="4" creationId="{D942960E-8050-E19F-5396-A56F9B436F76}"/>
          </ac:spMkLst>
        </pc:spChg>
        <pc:spChg chg="add mod ord">
          <ac:chgData name="Mojtaba Taslimitehrani" userId="2d319c6a-7427-4d25-8d37-843f6cc58293" providerId="ADAL" clId="{4B56F7BE-2AE9-4676-A189-24C028AD943F}" dt="2022-08-29T11:15:37.713" v="4110" actId="700"/>
          <ac:spMkLst>
            <pc:docMk/>
            <pc:sldMk cId="3649526344" sldId="2076138342"/>
            <ac:spMk id="9" creationId="{8259677C-905E-5D6D-D455-5CE48165B93C}"/>
          </ac:spMkLst>
        </pc:spChg>
        <pc:spChg chg="add del mod ord">
          <ac:chgData name="Mojtaba Taslimitehrani" userId="2d319c6a-7427-4d25-8d37-843f6cc58293" providerId="ADAL" clId="{4B56F7BE-2AE9-4676-A189-24C028AD943F}" dt="2022-08-29T11:15:37.713" v="4110" actId="700"/>
          <ac:spMkLst>
            <pc:docMk/>
            <pc:sldMk cId="3649526344" sldId="2076138342"/>
            <ac:spMk id="13" creationId="{8B6F6923-CA1C-F79C-B7F5-4B171AF718C9}"/>
          </ac:spMkLst>
        </pc:spChg>
        <pc:picChg chg="add del mod">
          <ac:chgData name="Mojtaba Taslimitehrani" userId="2d319c6a-7427-4d25-8d37-843f6cc58293" providerId="ADAL" clId="{4B56F7BE-2AE9-4676-A189-24C028AD943F}" dt="2022-08-29T11:14:21.961" v="4077" actId="478"/>
          <ac:picMkLst>
            <pc:docMk/>
            <pc:sldMk cId="3649526344" sldId="2076138342"/>
            <ac:picMk id="6" creationId="{B40B751B-411D-0999-51E5-37BB7D1455B7}"/>
          </ac:picMkLst>
        </pc:picChg>
        <pc:picChg chg="add mod">
          <ac:chgData name="Mojtaba Taslimitehrani" userId="2d319c6a-7427-4d25-8d37-843f6cc58293" providerId="ADAL" clId="{4B56F7BE-2AE9-4676-A189-24C028AD943F}" dt="2022-08-29T11:16:24.688" v="4116" actId="1076"/>
          <ac:picMkLst>
            <pc:docMk/>
            <pc:sldMk cId="3649526344" sldId="2076138342"/>
            <ac:picMk id="8" creationId="{3A34B39A-9378-A7BA-3AD0-090ADF07AC1C}"/>
          </ac:picMkLst>
        </pc:picChg>
      </pc:sldChg>
    </pc:docChg>
  </pc:docChgLst>
  <pc:docChgLst>
    <pc:chgData name="Laura Hörger" userId="39468712-c8ba-4b35-bdd5-5fb12267142a" providerId="ADAL" clId="{C490991B-56E3-4153-B32F-12B4541807DD}"/>
    <pc:docChg chg="undo redo custSel addSld delSld modSld sldOrd">
      <pc:chgData name="Laura Hörger" userId="39468712-c8ba-4b35-bdd5-5fb12267142a" providerId="ADAL" clId="{C490991B-56E3-4153-B32F-12B4541807DD}" dt="2022-08-26T15:20:28.868" v="4010" actId="14100"/>
      <pc:docMkLst>
        <pc:docMk/>
      </pc:docMkLst>
      <pc:sldChg chg="del mod modShow">
        <pc:chgData name="Laura Hörger" userId="39468712-c8ba-4b35-bdd5-5fb12267142a" providerId="ADAL" clId="{C490991B-56E3-4153-B32F-12B4541807DD}" dt="2022-08-26T13:20:29.977" v="2812" actId="2696"/>
        <pc:sldMkLst>
          <pc:docMk/>
          <pc:sldMk cId="435527264" sldId="4502"/>
        </pc:sldMkLst>
      </pc:sldChg>
      <pc:sldChg chg="addSp delSp modSp del mod modShow">
        <pc:chgData name="Laura Hörger" userId="39468712-c8ba-4b35-bdd5-5fb12267142a" providerId="ADAL" clId="{C490991B-56E3-4153-B32F-12B4541807DD}" dt="2022-08-26T13:20:20.530" v="2811" actId="2696"/>
        <pc:sldMkLst>
          <pc:docMk/>
          <pc:sldMk cId="433798695" sldId="4503"/>
        </pc:sldMkLst>
        <pc:spChg chg="del">
          <ac:chgData name="Laura Hörger" userId="39468712-c8ba-4b35-bdd5-5fb12267142a" providerId="ADAL" clId="{C490991B-56E3-4153-B32F-12B4541807DD}" dt="2022-08-26T13:18:58.671" v="2800" actId="478"/>
          <ac:spMkLst>
            <pc:docMk/>
            <pc:sldMk cId="433798695" sldId="4503"/>
            <ac:spMk id="7" creationId="{342ACD93-2AE1-4DA4-B4DF-FF444DBBC239}"/>
          </ac:spMkLst>
        </pc:spChg>
        <pc:spChg chg="del">
          <ac:chgData name="Laura Hörger" userId="39468712-c8ba-4b35-bdd5-5fb12267142a" providerId="ADAL" clId="{C490991B-56E3-4153-B32F-12B4541807DD}" dt="2022-08-26T13:18:45.948" v="2787" actId="478"/>
          <ac:spMkLst>
            <pc:docMk/>
            <pc:sldMk cId="433798695" sldId="4503"/>
            <ac:spMk id="8" creationId="{0AC3EEB6-9FBE-4C82-8E66-1358D6FF1697}"/>
          </ac:spMkLst>
        </pc:spChg>
        <pc:spChg chg="del">
          <ac:chgData name="Laura Hörger" userId="39468712-c8ba-4b35-bdd5-5fb12267142a" providerId="ADAL" clId="{C490991B-56E3-4153-B32F-12B4541807DD}" dt="2022-08-26T13:18:55.304" v="2796" actId="478"/>
          <ac:spMkLst>
            <pc:docMk/>
            <pc:sldMk cId="433798695" sldId="4503"/>
            <ac:spMk id="9" creationId="{AAB3A065-8088-43E8-AD28-D536248AE8B5}"/>
          </ac:spMkLst>
        </pc:spChg>
        <pc:spChg chg="del">
          <ac:chgData name="Laura Hörger" userId="39468712-c8ba-4b35-bdd5-5fb12267142a" providerId="ADAL" clId="{C490991B-56E3-4153-B32F-12B4541807DD}" dt="2022-08-26T13:18:55.895" v="2797" actId="478"/>
          <ac:spMkLst>
            <pc:docMk/>
            <pc:sldMk cId="433798695" sldId="4503"/>
            <ac:spMk id="10" creationId="{8F6B40D8-56DF-41A1-842D-DB95A4D50D8F}"/>
          </ac:spMkLst>
        </pc:spChg>
        <pc:spChg chg="del">
          <ac:chgData name="Laura Hörger" userId="39468712-c8ba-4b35-bdd5-5fb12267142a" providerId="ADAL" clId="{C490991B-56E3-4153-B32F-12B4541807DD}" dt="2022-08-26T13:18:57.242" v="2799" actId="478"/>
          <ac:spMkLst>
            <pc:docMk/>
            <pc:sldMk cId="433798695" sldId="4503"/>
            <ac:spMk id="11" creationId="{3E6BD73C-1347-4D5B-B0B5-0BED2053FB30}"/>
          </ac:spMkLst>
        </pc:spChg>
        <pc:spChg chg="del">
          <ac:chgData name="Laura Hörger" userId="39468712-c8ba-4b35-bdd5-5fb12267142a" providerId="ADAL" clId="{C490991B-56E3-4153-B32F-12B4541807DD}" dt="2022-08-26T13:18:56.735" v="2798" actId="478"/>
          <ac:spMkLst>
            <pc:docMk/>
            <pc:sldMk cId="433798695" sldId="4503"/>
            <ac:spMk id="12" creationId="{0221D491-A58B-4596-8324-E27AC0DB7C4E}"/>
          </ac:spMkLst>
        </pc:spChg>
        <pc:spChg chg="del">
          <ac:chgData name="Laura Hörger" userId="39468712-c8ba-4b35-bdd5-5fb12267142a" providerId="ADAL" clId="{C490991B-56E3-4153-B32F-12B4541807DD}" dt="2022-08-26T13:18:50.776" v="2792" actId="478"/>
          <ac:spMkLst>
            <pc:docMk/>
            <pc:sldMk cId="433798695" sldId="4503"/>
            <ac:spMk id="13" creationId="{B9E93FCF-D953-480E-8537-ADCF05ADA03B}"/>
          </ac:spMkLst>
        </pc:spChg>
        <pc:spChg chg="del">
          <ac:chgData name="Laura Hörger" userId="39468712-c8ba-4b35-bdd5-5fb12267142a" providerId="ADAL" clId="{C490991B-56E3-4153-B32F-12B4541807DD}" dt="2022-08-26T13:18:47.172" v="2789" actId="478"/>
          <ac:spMkLst>
            <pc:docMk/>
            <pc:sldMk cId="433798695" sldId="4503"/>
            <ac:spMk id="14" creationId="{8871F249-23DF-46FB-B2D6-00A1B3E7A8DF}"/>
          </ac:spMkLst>
        </pc:spChg>
        <pc:spChg chg="del">
          <ac:chgData name="Laura Hörger" userId="39468712-c8ba-4b35-bdd5-5fb12267142a" providerId="ADAL" clId="{C490991B-56E3-4153-B32F-12B4541807DD}" dt="2022-08-26T13:18:54.680" v="2795" actId="478"/>
          <ac:spMkLst>
            <pc:docMk/>
            <pc:sldMk cId="433798695" sldId="4503"/>
            <ac:spMk id="15" creationId="{7E6BD1EE-90D0-4E13-9682-AF6326A6BBA6}"/>
          </ac:spMkLst>
        </pc:spChg>
        <pc:spChg chg="del">
          <ac:chgData name="Laura Hörger" userId="39468712-c8ba-4b35-bdd5-5fb12267142a" providerId="ADAL" clId="{C490991B-56E3-4153-B32F-12B4541807DD}" dt="2022-08-26T13:18:45.566" v="2786" actId="478"/>
          <ac:spMkLst>
            <pc:docMk/>
            <pc:sldMk cId="433798695" sldId="4503"/>
            <ac:spMk id="16" creationId="{45BC4AC1-C327-45CB-945D-C5FE44A2635A}"/>
          </ac:spMkLst>
        </pc:spChg>
        <pc:spChg chg="del">
          <ac:chgData name="Laura Hörger" userId="39468712-c8ba-4b35-bdd5-5fb12267142a" providerId="ADAL" clId="{C490991B-56E3-4153-B32F-12B4541807DD}" dt="2022-08-26T13:18:46.551" v="2788" actId="478"/>
          <ac:spMkLst>
            <pc:docMk/>
            <pc:sldMk cId="433798695" sldId="4503"/>
            <ac:spMk id="17" creationId="{A0AAB44B-93CE-4639-8833-8268C76C8F1A}"/>
          </ac:spMkLst>
        </pc:spChg>
        <pc:spChg chg="del">
          <ac:chgData name="Laura Hörger" userId="39468712-c8ba-4b35-bdd5-5fb12267142a" providerId="ADAL" clId="{C490991B-56E3-4153-B32F-12B4541807DD}" dt="2022-08-26T13:18:44.929" v="2785" actId="478"/>
          <ac:spMkLst>
            <pc:docMk/>
            <pc:sldMk cId="433798695" sldId="4503"/>
            <ac:spMk id="18" creationId="{FDD42756-7CE0-4A15-831F-EC8292937477}"/>
          </ac:spMkLst>
        </pc:spChg>
        <pc:spChg chg="add del">
          <ac:chgData name="Laura Hörger" userId="39468712-c8ba-4b35-bdd5-5fb12267142a" providerId="ADAL" clId="{C490991B-56E3-4153-B32F-12B4541807DD}" dt="2022-08-26T13:18:52.705" v="2794" actId="478"/>
          <ac:spMkLst>
            <pc:docMk/>
            <pc:sldMk cId="433798695" sldId="4503"/>
            <ac:spMk id="25" creationId="{1414E972-4BBD-455D-9C39-9F89B9BF336E}"/>
          </ac:spMkLst>
        </pc:spChg>
        <pc:spChg chg="mod">
          <ac:chgData name="Laura Hörger" userId="39468712-c8ba-4b35-bdd5-5fb12267142a" providerId="ADAL" clId="{C490991B-56E3-4153-B32F-12B4541807DD}" dt="2022-08-26T13:11:19.420" v="2778"/>
          <ac:spMkLst>
            <pc:docMk/>
            <pc:sldMk cId="433798695" sldId="4503"/>
            <ac:spMk id="28" creationId="{6D1873A8-1744-4FAA-9AEC-00113F63EB05}"/>
          </ac:spMkLst>
        </pc:spChg>
        <pc:picChg chg="del">
          <ac:chgData name="Laura Hörger" userId="39468712-c8ba-4b35-bdd5-5fb12267142a" providerId="ADAL" clId="{C490991B-56E3-4153-B32F-12B4541807DD}" dt="2022-08-26T13:19:05.359" v="2801" actId="478"/>
          <ac:picMkLst>
            <pc:docMk/>
            <pc:sldMk cId="433798695" sldId="4503"/>
            <ac:picMk id="19" creationId="{787701BC-0262-45A7-956C-11BF60C5ED5E}"/>
          </ac:picMkLst>
        </pc:picChg>
      </pc:sldChg>
      <pc:sldChg chg="addSp modSp del mod modShow modNotesTx">
        <pc:chgData name="Laura Hörger" userId="39468712-c8ba-4b35-bdd5-5fb12267142a" providerId="ADAL" clId="{C490991B-56E3-4153-B32F-12B4541807DD}" dt="2022-08-26T12:33:11.224" v="2640" actId="2696"/>
        <pc:sldMkLst>
          <pc:docMk/>
          <pc:sldMk cId="3604930881" sldId="2076138285"/>
        </pc:sldMkLst>
        <pc:spChg chg="add mod">
          <ac:chgData name="Laura Hörger" userId="39468712-c8ba-4b35-bdd5-5fb12267142a" providerId="ADAL" clId="{C490991B-56E3-4153-B32F-12B4541807DD}" dt="2022-08-24T09:36:01.570" v="1034" actId="1076"/>
          <ac:spMkLst>
            <pc:docMk/>
            <pc:sldMk cId="3604930881" sldId="2076138285"/>
            <ac:spMk id="2" creationId="{EAB10E08-8D95-FDD7-4703-1379AAACF956}"/>
          </ac:spMkLst>
        </pc:spChg>
        <pc:spChg chg="mod">
          <ac:chgData name="Laura Hörger" userId="39468712-c8ba-4b35-bdd5-5fb12267142a" providerId="ADAL" clId="{C490991B-56E3-4153-B32F-12B4541807DD}" dt="2022-08-24T09:43:29.924" v="1060" actId="20577"/>
          <ac:spMkLst>
            <pc:docMk/>
            <pc:sldMk cId="3604930881" sldId="2076138285"/>
            <ac:spMk id="3" creationId="{02E49175-3338-8E55-797A-99D989DF561E}"/>
          </ac:spMkLst>
        </pc:spChg>
        <pc:spChg chg="mod">
          <ac:chgData name="Laura Hörger" userId="39468712-c8ba-4b35-bdd5-5fb12267142a" providerId="ADAL" clId="{C490991B-56E3-4153-B32F-12B4541807DD}" dt="2022-08-24T09:36:47.180" v="1057" actId="1037"/>
          <ac:spMkLst>
            <pc:docMk/>
            <pc:sldMk cId="3604930881" sldId="2076138285"/>
            <ac:spMk id="20" creationId="{92C70E94-3520-0D63-0ECA-8FEAFC17EF98}"/>
          </ac:spMkLst>
        </pc:spChg>
        <pc:spChg chg="mod">
          <ac:chgData name="Laura Hörger" userId="39468712-c8ba-4b35-bdd5-5fb12267142a" providerId="ADAL" clId="{C490991B-56E3-4153-B32F-12B4541807DD}" dt="2022-08-24T09:36:47.180" v="1057" actId="1037"/>
          <ac:spMkLst>
            <pc:docMk/>
            <pc:sldMk cId="3604930881" sldId="2076138285"/>
            <ac:spMk id="23" creationId="{42B76612-674C-2849-DA4C-F7D011556415}"/>
          </ac:spMkLst>
        </pc:spChg>
        <pc:spChg chg="mod">
          <ac:chgData name="Laura Hörger" userId="39468712-c8ba-4b35-bdd5-5fb12267142a" providerId="ADAL" clId="{C490991B-56E3-4153-B32F-12B4541807DD}" dt="2022-08-24T09:36:47.180" v="1057" actId="1037"/>
          <ac:spMkLst>
            <pc:docMk/>
            <pc:sldMk cId="3604930881" sldId="2076138285"/>
            <ac:spMk id="24" creationId="{F51DABD3-BAE5-609A-BFED-C300523A0FE1}"/>
          </ac:spMkLst>
        </pc:spChg>
        <pc:picChg chg="mod">
          <ac:chgData name="Laura Hörger" userId="39468712-c8ba-4b35-bdd5-5fb12267142a" providerId="ADAL" clId="{C490991B-56E3-4153-B32F-12B4541807DD}" dt="2022-08-24T09:36:47.180" v="1057" actId="1037"/>
          <ac:picMkLst>
            <pc:docMk/>
            <pc:sldMk cId="3604930881" sldId="2076138285"/>
            <ac:picMk id="4" creationId="{B9D2CC4F-5295-F6E6-239A-E0ED117945D5}"/>
          </ac:picMkLst>
        </pc:picChg>
        <pc:picChg chg="mod">
          <ac:chgData name="Laura Hörger" userId="39468712-c8ba-4b35-bdd5-5fb12267142a" providerId="ADAL" clId="{C490991B-56E3-4153-B32F-12B4541807DD}" dt="2022-08-24T09:36:47.180" v="1057" actId="1037"/>
          <ac:picMkLst>
            <pc:docMk/>
            <pc:sldMk cId="3604930881" sldId="2076138285"/>
            <ac:picMk id="7" creationId="{1F5794F6-304F-3A0F-AC97-32B8239C6828}"/>
          </ac:picMkLst>
        </pc:picChg>
        <pc:picChg chg="mod">
          <ac:chgData name="Laura Hörger" userId="39468712-c8ba-4b35-bdd5-5fb12267142a" providerId="ADAL" clId="{C490991B-56E3-4153-B32F-12B4541807DD}" dt="2022-08-24T09:36:47.180" v="1057" actId="1037"/>
          <ac:picMkLst>
            <pc:docMk/>
            <pc:sldMk cId="3604930881" sldId="2076138285"/>
            <ac:picMk id="8" creationId="{1C0BB24B-5C75-ED76-889E-DA534B2DABA1}"/>
          </ac:picMkLst>
        </pc:picChg>
        <pc:picChg chg="mod">
          <ac:chgData name="Laura Hörger" userId="39468712-c8ba-4b35-bdd5-5fb12267142a" providerId="ADAL" clId="{C490991B-56E3-4153-B32F-12B4541807DD}" dt="2022-08-24T09:36:47.180" v="1057" actId="1037"/>
          <ac:picMkLst>
            <pc:docMk/>
            <pc:sldMk cId="3604930881" sldId="2076138285"/>
            <ac:picMk id="9" creationId="{3B96E556-CF67-A7F7-91A4-54DBA88EAF11}"/>
          </ac:picMkLst>
        </pc:picChg>
        <pc:picChg chg="mod">
          <ac:chgData name="Laura Hörger" userId="39468712-c8ba-4b35-bdd5-5fb12267142a" providerId="ADAL" clId="{C490991B-56E3-4153-B32F-12B4541807DD}" dt="2022-08-24T09:36:47.180" v="1057" actId="1037"/>
          <ac:picMkLst>
            <pc:docMk/>
            <pc:sldMk cId="3604930881" sldId="2076138285"/>
            <ac:picMk id="11" creationId="{B2EB43CF-FA70-FA14-9E9A-2024AC24AB95}"/>
          </ac:picMkLst>
        </pc:picChg>
        <pc:picChg chg="mod">
          <ac:chgData name="Laura Hörger" userId="39468712-c8ba-4b35-bdd5-5fb12267142a" providerId="ADAL" clId="{C490991B-56E3-4153-B32F-12B4541807DD}" dt="2022-08-24T09:36:47.180" v="1057" actId="1037"/>
          <ac:picMkLst>
            <pc:docMk/>
            <pc:sldMk cId="3604930881" sldId="2076138285"/>
            <ac:picMk id="15" creationId="{1F9C6DF9-5972-E9AD-ED02-E78EF98572A8}"/>
          </ac:picMkLst>
        </pc:picChg>
        <pc:picChg chg="mod">
          <ac:chgData name="Laura Hörger" userId="39468712-c8ba-4b35-bdd5-5fb12267142a" providerId="ADAL" clId="{C490991B-56E3-4153-B32F-12B4541807DD}" dt="2022-08-24T09:36:47.180" v="1057" actId="1037"/>
          <ac:picMkLst>
            <pc:docMk/>
            <pc:sldMk cId="3604930881" sldId="2076138285"/>
            <ac:picMk id="19" creationId="{CAF95D66-4B37-B4B5-0CB1-6E8B6EFB8C7C}"/>
          </ac:picMkLst>
        </pc:picChg>
      </pc:sldChg>
      <pc:sldChg chg="del modNotesTx">
        <pc:chgData name="Laura Hörger" userId="39468712-c8ba-4b35-bdd5-5fb12267142a" providerId="ADAL" clId="{C490991B-56E3-4153-B32F-12B4541807DD}" dt="2022-08-26T12:33:16.947" v="2641" actId="2696"/>
        <pc:sldMkLst>
          <pc:docMk/>
          <pc:sldMk cId="1814772463" sldId="2076138286"/>
        </pc:sldMkLst>
      </pc:sldChg>
      <pc:sldChg chg="modSp mod delCm">
        <pc:chgData name="Laura Hörger" userId="39468712-c8ba-4b35-bdd5-5fb12267142a" providerId="ADAL" clId="{C490991B-56E3-4153-B32F-12B4541807DD}" dt="2022-08-26T15:14:54.451" v="3976" actId="33524"/>
        <pc:sldMkLst>
          <pc:docMk/>
          <pc:sldMk cId="40432018" sldId="2076138288"/>
        </pc:sldMkLst>
        <pc:spChg chg="mod">
          <ac:chgData name="Laura Hörger" userId="39468712-c8ba-4b35-bdd5-5fb12267142a" providerId="ADAL" clId="{C490991B-56E3-4153-B32F-12B4541807DD}" dt="2022-08-26T15:14:54.451" v="3976" actId="33524"/>
          <ac:spMkLst>
            <pc:docMk/>
            <pc:sldMk cId="40432018" sldId="2076138288"/>
            <ac:spMk id="2" creationId="{9B3631BB-B7F0-A1D1-5688-917B33EA8383}"/>
          </ac:spMkLst>
        </pc:spChg>
      </pc:sldChg>
      <pc:sldChg chg="modSp del mod">
        <pc:chgData name="Laura Hörger" userId="39468712-c8ba-4b35-bdd5-5fb12267142a" providerId="ADAL" clId="{C490991B-56E3-4153-B32F-12B4541807DD}" dt="2022-08-24T09:12:55.020" v="644" actId="2696"/>
        <pc:sldMkLst>
          <pc:docMk/>
          <pc:sldMk cId="2289496065" sldId="2076138291"/>
        </pc:sldMkLst>
        <pc:spChg chg="mod">
          <ac:chgData name="Laura Hörger" userId="39468712-c8ba-4b35-bdd5-5fb12267142a" providerId="ADAL" clId="{C490991B-56E3-4153-B32F-12B4541807DD}" dt="2022-08-24T09:12:34.696" v="643" actId="20577"/>
          <ac:spMkLst>
            <pc:docMk/>
            <pc:sldMk cId="2289496065" sldId="2076138291"/>
            <ac:spMk id="3" creationId="{58E03EA5-0451-DD1B-E77C-D3D4B147D770}"/>
          </ac:spMkLst>
        </pc:spChg>
      </pc:sldChg>
      <pc:sldChg chg="modSp mod">
        <pc:chgData name="Laura Hörger" userId="39468712-c8ba-4b35-bdd5-5fb12267142a" providerId="ADAL" clId="{C490991B-56E3-4153-B32F-12B4541807DD}" dt="2022-08-24T08:47:57.716" v="466" actId="1038"/>
        <pc:sldMkLst>
          <pc:docMk/>
          <pc:sldMk cId="560022374" sldId="2076138294"/>
        </pc:sldMkLst>
        <pc:spChg chg="mod">
          <ac:chgData name="Laura Hörger" userId="39468712-c8ba-4b35-bdd5-5fb12267142a" providerId="ADAL" clId="{C490991B-56E3-4153-B32F-12B4541807DD}" dt="2022-08-24T08:47:57.716" v="466" actId="1038"/>
          <ac:spMkLst>
            <pc:docMk/>
            <pc:sldMk cId="560022374" sldId="2076138294"/>
            <ac:spMk id="89" creationId="{7B931562-F50F-FAF4-5D7C-291B8C3849A3}"/>
          </ac:spMkLst>
        </pc:spChg>
        <pc:spChg chg="mod">
          <ac:chgData name="Laura Hörger" userId="39468712-c8ba-4b35-bdd5-5fb12267142a" providerId="ADAL" clId="{C490991B-56E3-4153-B32F-12B4541807DD}" dt="2022-08-24T08:47:57.716" v="466" actId="1038"/>
          <ac:spMkLst>
            <pc:docMk/>
            <pc:sldMk cId="560022374" sldId="2076138294"/>
            <ac:spMk id="91" creationId="{3FDE6C3A-5EE1-40FE-19C5-8206EE502282}"/>
          </ac:spMkLst>
        </pc:spChg>
        <pc:spChg chg="mod">
          <ac:chgData name="Laura Hörger" userId="39468712-c8ba-4b35-bdd5-5fb12267142a" providerId="ADAL" clId="{C490991B-56E3-4153-B32F-12B4541807DD}" dt="2022-08-24T08:47:57.716" v="466" actId="1038"/>
          <ac:spMkLst>
            <pc:docMk/>
            <pc:sldMk cId="560022374" sldId="2076138294"/>
            <ac:spMk id="92" creationId="{A0C96811-41FB-31A2-962A-D2BE783D5783}"/>
          </ac:spMkLst>
        </pc:spChg>
        <pc:spChg chg="mod">
          <ac:chgData name="Laura Hörger" userId="39468712-c8ba-4b35-bdd5-5fb12267142a" providerId="ADAL" clId="{C490991B-56E3-4153-B32F-12B4541807DD}" dt="2022-08-24T08:47:57.716" v="466" actId="1038"/>
          <ac:spMkLst>
            <pc:docMk/>
            <pc:sldMk cId="560022374" sldId="2076138294"/>
            <ac:spMk id="93" creationId="{2BC3DD4C-08C6-46E5-266E-DD5711719479}"/>
          </ac:spMkLst>
        </pc:spChg>
        <pc:spChg chg="mod">
          <ac:chgData name="Laura Hörger" userId="39468712-c8ba-4b35-bdd5-5fb12267142a" providerId="ADAL" clId="{C490991B-56E3-4153-B32F-12B4541807DD}" dt="2022-08-24T08:47:57.716" v="466" actId="1038"/>
          <ac:spMkLst>
            <pc:docMk/>
            <pc:sldMk cId="560022374" sldId="2076138294"/>
            <ac:spMk id="96" creationId="{23B5349A-D1F1-C649-C3BA-277317066014}"/>
          </ac:spMkLst>
        </pc:spChg>
        <pc:spChg chg="mod">
          <ac:chgData name="Laura Hörger" userId="39468712-c8ba-4b35-bdd5-5fb12267142a" providerId="ADAL" clId="{C490991B-56E3-4153-B32F-12B4541807DD}" dt="2022-08-24T08:47:57.716" v="466" actId="1038"/>
          <ac:spMkLst>
            <pc:docMk/>
            <pc:sldMk cId="560022374" sldId="2076138294"/>
            <ac:spMk id="97" creationId="{B6916E10-6E01-443A-DAFA-F023DEEACF0D}"/>
          </ac:spMkLst>
        </pc:spChg>
        <pc:picChg chg="mod">
          <ac:chgData name="Laura Hörger" userId="39468712-c8ba-4b35-bdd5-5fb12267142a" providerId="ADAL" clId="{C490991B-56E3-4153-B32F-12B4541807DD}" dt="2022-08-24T08:47:20.926" v="385" actId="1038"/>
          <ac:picMkLst>
            <pc:docMk/>
            <pc:sldMk cId="560022374" sldId="2076138294"/>
            <ac:picMk id="6156" creationId="{7FB9C44A-7694-049F-A423-5F4E349B3DDC}"/>
          </ac:picMkLst>
        </pc:picChg>
        <pc:picChg chg="mod">
          <ac:chgData name="Laura Hörger" userId="39468712-c8ba-4b35-bdd5-5fb12267142a" providerId="ADAL" clId="{C490991B-56E3-4153-B32F-12B4541807DD}" dt="2022-08-24T08:47:57.716" v="466" actId="1038"/>
          <ac:picMkLst>
            <pc:docMk/>
            <pc:sldMk cId="560022374" sldId="2076138294"/>
            <ac:picMk id="6158" creationId="{2F97F04C-1485-A41E-2DD5-62240B1C0FBE}"/>
          </ac:picMkLst>
        </pc:picChg>
        <pc:picChg chg="mod">
          <ac:chgData name="Laura Hörger" userId="39468712-c8ba-4b35-bdd5-5fb12267142a" providerId="ADAL" clId="{C490991B-56E3-4153-B32F-12B4541807DD}" dt="2022-08-24T08:47:57.716" v="466" actId="1038"/>
          <ac:picMkLst>
            <pc:docMk/>
            <pc:sldMk cId="560022374" sldId="2076138294"/>
            <ac:picMk id="6160" creationId="{7AE5AD9D-2A8D-2616-F4A9-8BE925D3D4BB}"/>
          </ac:picMkLst>
        </pc:picChg>
        <pc:picChg chg="mod">
          <ac:chgData name="Laura Hörger" userId="39468712-c8ba-4b35-bdd5-5fb12267142a" providerId="ADAL" clId="{C490991B-56E3-4153-B32F-12B4541807DD}" dt="2022-08-24T08:47:57.716" v="466" actId="1038"/>
          <ac:picMkLst>
            <pc:docMk/>
            <pc:sldMk cId="560022374" sldId="2076138294"/>
            <ac:picMk id="6162" creationId="{39DA5450-9C25-10B8-721E-AE8AF778309A}"/>
          </ac:picMkLst>
        </pc:picChg>
      </pc:sldChg>
      <pc:sldChg chg="addSp delSp modSp mod modClrScheme chgLayout modNotesTx">
        <pc:chgData name="Laura Hörger" userId="39468712-c8ba-4b35-bdd5-5fb12267142a" providerId="ADAL" clId="{C490991B-56E3-4153-B32F-12B4541807DD}" dt="2022-08-26T15:03:42.141" v="3955" actId="1076"/>
        <pc:sldMkLst>
          <pc:docMk/>
          <pc:sldMk cId="2099580729" sldId="2076138295"/>
        </pc:sldMkLst>
        <pc:spChg chg="add mod ord">
          <ac:chgData name="Laura Hörger" userId="39468712-c8ba-4b35-bdd5-5fb12267142a" providerId="ADAL" clId="{C490991B-56E3-4153-B32F-12B4541807DD}" dt="2022-08-26T14:10:58.227" v="3022" actId="20577"/>
          <ac:spMkLst>
            <pc:docMk/>
            <pc:sldMk cId="2099580729" sldId="2076138295"/>
            <ac:spMk id="2" creationId="{049C2069-8EC6-D01A-BC44-F7C939C16417}"/>
          </ac:spMkLst>
        </pc:spChg>
        <pc:spChg chg="mod ord">
          <ac:chgData name="Laura Hörger" userId="39468712-c8ba-4b35-bdd5-5fb12267142a" providerId="ADAL" clId="{C490991B-56E3-4153-B32F-12B4541807DD}" dt="2022-08-26T14:03:52.651" v="2816" actId="700"/>
          <ac:spMkLst>
            <pc:docMk/>
            <pc:sldMk cId="2099580729" sldId="2076138295"/>
            <ac:spMk id="3" creationId="{3250398D-1796-322E-0128-B8246694F1E3}"/>
          </ac:spMkLst>
        </pc:spChg>
        <pc:spChg chg="add del mod ord">
          <ac:chgData name="Laura Hörger" userId="39468712-c8ba-4b35-bdd5-5fb12267142a" providerId="ADAL" clId="{C490991B-56E3-4153-B32F-12B4541807DD}" dt="2022-08-26T14:07:57.856" v="2863" actId="478"/>
          <ac:spMkLst>
            <pc:docMk/>
            <pc:sldMk cId="2099580729" sldId="2076138295"/>
            <ac:spMk id="4" creationId="{5D75C4DE-E3A5-735D-78A4-23E7EA15C2E1}"/>
          </ac:spMkLst>
        </pc:spChg>
        <pc:spChg chg="add mod">
          <ac:chgData name="Laura Hörger" userId="39468712-c8ba-4b35-bdd5-5fb12267142a" providerId="ADAL" clId="{C490991B-56E3-4153-B32F-12B4541807DD}" dt="2022-08-26T15:03:19.566" v="3936" actId="1076"/>
          <ac:spMkLst>
            <pc:docMk/>
            <pc:sldMk cId="2099580729" sldId="2076138295"/>
            <ac:spMk id="8" creationId="{0EA3F359-A603-919F-53C1-EB9EB7BA9E21}"/>
          </ac:spMkLst>
        </pc:spChg>
        <pc:spChg chg="add del mod">
          <ac:chgData name="Laura Hörger" userId="39468712-c8ba-4b35-bdd5-5fb12267142a" providerId="ADAL" clId="{C490991B-56E3-4153-B32F-12B4541807DD}" dt="2022-08-26T15:03:28.982" v="3946" actId="22"/>
          <ac:spMkLst>
            <pc:docMk/>
            <pc:sldMk cId="2099580729" sldId="2076138295"/>
            <ac:spMk id="10" creationId="{1F39D43A-E0BB-5E15-23DE-8802B87B5265}"/>
          </ac:spMkLst>
        </pc:spChg>
        <pc:spChg chg="add mod">
          <ac:chgData name="Laura Hörger" userId="39468712-c8ba-4b35-bdd5-5fb12267142a" providerId="ADAL" clId="{C490991B-56E3-4153-B32F-12B4541807DD}" dt="2022-08-26T15:03:42.141" v="3955" actId="1076"/>
          <ac:spMkLst>
            <pc:docMk/>
            <pc:sldMk cId="2099580729" sldId="2076138295"/>
            <ac:spMk id="12" creationId="{BE2E7CD6-DE82-AED0-35A1-EFF0B2D2EBF9}"/>
          </ac:spMkLst>
        </pc:spChg>
        <pc:picChg chg="mod">
          <ac:chgData name="Laura Hörger" userId="39468712-c8ba-4b35-bdd5-5fb12267142a" providerId="ADAL" clId="{C490991B-56E3-4153-B32F-12B4541807DD}" dt="2022-08-26T14:11:45.629" v="3031" actId="1076"/>
          <ac:picMkLst>
            <pc:docMk/>
            <pc:sldMk cId="2099580729" sldId="2076138295"/>
            <ac:picMk id="7" creationId="{951EF420-CF51-2650-C336-D5250B2B83D2}"/>
          </ac:picMkLst>
        </pc:picChg>
        <pc:picChg chg="mod">
          <ac:chgData name="Laura Hörger" userId="39468712-c8ba-4b35-bdd5-5fb12267142a" providerId="ADAL" clId="{C490991B-56E3-4153-B32F-12B4541807DD}" dt="2022-08-26T14:11:52.390" v="3034" actId="1076"/>
          <ac:picMkLst>
            <pc:docMk/>
            <pc:sldMk cId="2099580729" sldId="2076138295"/>
            <ac:picMk id="5126" creationId="{D2B0FF88-4E6C-2811-8B97-6E23A5A7C257}"/>
          </ac:picMkLst>
        </pc:picChg>
      </pc:sldChg>
      <pc:sldChg chg="del">
        <pc:chgData name="Laura Hörger" userId="39468712-c8ba-4b35-bdd5-5fb12267142a" providerId="ADAL" clId="{C490991B-56E3-4153-B32F-12B4541807DD}" dt="2022-08-24T08:21:41.862" v="162" actId="2696"/>
        <pc:sldMkLst>
          <pc:docMk/>
          <pc:sldMk cId="1428694156" sldId="2076138296"/>
        </pc:sldMkLst>
      </pc:sldChg>
      <pc:sldChg chg="modSp mod">
        <pc:chgData name="Laura Hörger" userId="39468712-c8ba-4b35-bdd5-5fb12267142a" providerId="ADAL" clId="{C490991B-56E3-4153-B32F-12B4541807DD}" dt="2022-08-26T14:59:12.746" v="3879" actId="1076"/>
        <pc:sldMkLst>
          <pc:docMk/>
          <pc:sldMk cId="1842470608" sldId="2076138299"/>
        </pc:sldMkLst>
        <pc:spChg chg="mod">
          <ac:chgData name="Laura Hörger" userId="39468712-c8ba-4b35-bdd5-5fb12267142a" providerId="ADAL" clId="{C490991B-56E3-4153-B32F-12B4541807DD}" dt="2022-08-26T14:59:12.746" v="3879" actId="1076"/>
          <ac:spMkLst>
            <pc:docMk/>
            <pc:sldMk cId="1842470608" sldId="2076138299"/>
            <ac:spMk id="6" creationId="{1B5FF06B-02E3-A54F-9838-D15771AAA94A}"/>
          </ac:spMkLst>
        </pc:spChg>
      </pc:sldChg>
      <pc:sldChg chg="addSp delSp modSp mod ord">
        <pc:chgData name="Laura Hörger" userId="39468712-c8ba-4b35-bdd5-5fb12267142a" providerId="ADAL" clId="{C490991B-56E3-4153-B32F-12B4541807DD}" dt="2022-08-26T15:00:49.127" v="3905" actId="1036"/>
        <pc:sldMkLst>
          <pc:docMk/>
          <pc:sldMk cId="3474886395" sldId="2076138300"/>
        </pc:sldMkLst>
        <pc:spChg chg="add del">
          <ac:chgData name="Laura Hörger" userId="39468712-c8ba-4b35-bdd5-5fb12267142a" providerId="ADAL" clId="{C490991B-56E3-4153-B32F-12B4541807DD}" dt="2022-08-26T15:00:22.179" v="3883" actId="22"/>
          <ac:spMkLst>
            <pc:docMk/>
            <pc:sldMk cId="3474886395" sldId="2076138300"/>
            <ac:spMk id="5" creationId="{BBC56749-479A-63C7-AFEE-AF3B7146A988}"/>
          </ac:spMkLst>
        </pc:spChg>
        <pc:spChg chg="add del">
          <ac:chgData name="Laura Hörger" userId="39468712-c8ba-4b35-bdd5-5fb12267142a" providerId="ADAL" clId="{C490991B-56E3-4153-B32F-12B4541807DD}" dt="2022-08-26T15:00:25.618" v="3885" actId="22"/>
          <ac:spMkLst>
            <pc:docMk/>
            <pc:sldMk cId="3474886395" sldId="2076138300"/>
            <ac:spMk id="7" creationId="{32F1E71D-0DEE-B6AB-DD5F-5EB3CF7535E3}"/>
          </ac:spMkLst>
        </pc:spChg>
        <pc:spChg chg="add del">
          <ac:chgData name="Laura Hörger" userId="39468712-c8ba-4b35-bdd5-5fb12267142a" providerId="ADAL" clId="{C490991B-56E3-4153-B32F-12B4541807DD}" dt="2022-08-26T15:00:29.530" v="3887" actId="22"/>
          <ac:spMkLst>
            <pc:docMk/>
            <pc:sldMk cId="3474886395" sldId="2076138300"/>
            <ac:spMk id="9" creationId="{90644AD3-6BB5-AE6B-EE5F-43FF10FB7E20}"/>
          </ac:spMkLst>
        </pc:spChg>
        <pc:spChg chg="add mod">
          <ac:chgData name="Laura Hörger" userId="39468712-c8ba-4b35-bdd5-5fb12267142a" providerId="ADAL" clId="{C490991B-56E3-4153-B32F-12B4541807DD}" dt="2022-08-26T15:00:49.127" v="3905" actId="1036"/>
          <ac:spMkLst>
            <pc:docMk/>
            <pc:sldMk cId="3474886395" sldId="2076138300"/>
            <ac:spMk id="11" creationId="{2E9847BC-E84F-C122-BCFA-923887758C0B}"/>
          </ac:spMkLst>
        </pc:spChg>
        <pc:picChg chg="mod">
          <ac:chgData name="Laura Hörger" userId="39468712-c8ba-4b35-bdd5-5fb12267142a" providerId="ADAL" clId="{C490991B-56E3-4153-B32F-12B4541807DD}" dt="2022-08-26T14:59:34.572" v="3881" actId="1076"/>
          <ac:picMkLst>
            <pc:docMk/>
            <pc:sldMk cId="3474886395" sldId="2076138300"/>
            <ac:picMk id="3074" creationId="{829003CD-93BB-35B4-B578-36AB56862D07}"/>
          </ac:picMkLst>
        </pc:picChg>
      </pc:sldChg>
      <pc:sldChg chg="addSp delSp modSp mod modClrScheme delCm chgLayout modNotesTx">
        <pc:chgData name="Laura Hörger" userId="39468712-c8ba-4b35-bdd5-5fb12267142a" providerId="ADAL" clId="{C490991B-56E3-4153-B32F-12B4541807DD}" dt="2022-08-26T15:02:23.536" v="3925" actId="1036"/>
        <pc:sldMkLst>
          <pc:docMk/>
          <pc:sldMk cId="2359225560" sldId="2076138301"/>
        </pc:sldMkLst>
        <pc:spChg chg="add mod ord">
          <ac:chgData name="Laura Hörger" userId="39468712-c8ba-4b35-bdd5-5fb12267142a" providerId="ADAL" clId="{C490991B-56E3-4153-B32F-12B4541807DD}" dt="2022-08-26T14:34:13.253" v="3623" actId="20577"/>
          <ac:spMkLst>
            <pc:docMk/>
            <pc:sldMk cId="2359225560" sldId="2076138301"/>
            <ac:spMk id="2" creationId="{5874ADA1-7CA7-1ED9-97F8-51CFE1A54879}"/>
          </ac:spMkLst>
        </pc:spChg>
        <pc:spChg chg="mod ord">
          <ac:chgData name="Laura Hörger" userId="39468712-c8ba-4b35-bdd5-5fb12267142a" providerId="ADAL" clId="{C490991B-56E3-4153-B32F-12B4541807DD}" dt="2022-08-26T14:33:32.437" v="3498" actId="20577"/>
          <ac:spMkLst>
            <pc:docMk/>
            <pc:sldMk cId="2359225560" sldId="2076138301"/>
            <ac:spMk id="3" creationId="{D8C3886D-B099-7DBD-2EA5-A40EDF028379}"/>
          </ac:spMkLst>
        </pc:spChg>
        <pc:spChg chg="add del mod ord">
          <ac:chgData name="Laura Hörger" userId="39468712-c8ba-4b35-bdd5-5fb12267142a" providerId="ADAL" clId="{C490991B-56E3-4153-B32F-12B4541807DD}" dt="2022-08-26T14:29:40.886" v="3461" actId="478"/>
          <ac:spMkLst>
            <pc:docMk/>
            <pc:sldMk cId="2359225560" sldId="2076138301"/>
            <ac:spMk id="4" creationId="{9E6F7FCF-5DF9-1411-C3D8-F954D25B4493}"/>
          </ac:spMkLst>
        </pc:spChg>
        <pc:spChg chg="add del mod">
          <ac:chgData name="Laura Hörger" userId="39468712-c8ba-4b35-bdd5-5fb12267142a" providerId="ADAL" clId="{C490991B-56E3-4153-B32F-12B4541807DD}" dt="2022-08-26T14:40:10.962" v="3631" actId="11529"/>
          <ac:spMkLst>
            <pc:docMk/>
            <pc:sldMk cId="2359225560" sldId="2076138301"/>
            <ac:spMk id="5" creationId="{15174722-3289-DF1E-13A6-C701165491F7}"/>
          </ac:spMkLst>
        </pc:spChg>
        <pc:spChg chg="add mod">
          <ac:chgData name="Laura Hörger" userId="39468712-c8ba-4b35-bdd5-5fb12267142a" providerId="ADAL" clId="{C490991B-56E3-4153-B32F-12B4541807DD}" dt="2022-08-26T14:40:55.535" v="3642" actId="1076"/>
          <ac:spMkLst>
            <pc:docMk/>
            <pc:sldMk cId="2359225560" sldId="2076138301"/>
            <ac:spMk id="6" creationId="{1F7AC11E-5C1A-EDA4-FE2A-43E708878B2A}"/>
          </ac:spMkLst>
        </pc:spChg>
        <pc:spChg chg="add mod">
          <ac:chgData name="Laura Hörger" userId="39468712-c8ba-4b35-bdd5-5fb12267142a" providerId="ADAL" clId="{C490991B-56E3-4153-B32F-12B4541807DD}" dt="2022-08-26T14:42:08.111" v="3685" actId="1076"/>
          <ac:spMkLst>
            <pc:docMk/>
            <pc:sldMk cId="2359225560" sldId="2076138301"/>
            <ac:spMk id="7" creationId="{5537F906-C139-A77C-782D-462971356057}"/>
          </ac:spMkLst>
        </pc:spChg>
        <pc:spChg chg="add mod">
          <ac:chgData name="Laura Hörger" userId="39468712-c8ba-4b35-bdd5-5fb12267142a" providerId="ADAL" clId="{C490991B-56E3-4153-B32F-12B4541807DD}" dt="2022-08-26T14:41:47.017" v="3665" actId="14100"/>
          <ac:spMkLst>
            <pc:docMk/>
            <pc:sldMk cId="2359225560" sldId="2076138301"/>
            <ac:spMk id="9" creationId="{ED2A75C9-BF96-E62B-852F-FA70713235A9}"/>
          </ac:spMkLst>
        </pc:spChg>
        <pc:spChg chg="add mod">
          <ac:chgData name="Laura Hörger" userId="39468712-c8ba-4b35-bdd5-5fb12267142a" providerId="ADAL" clId="{C490991B-56E3-4153-B32F-12B4541807DD}" dt="2022-08-26T14:42:11.491" v="3686" actId="1076"/>
          <ac:spMkLst>
            <pc:docMk/>
            <pc:sldMk cId="2359225560" sldId="2076138301"/>
            <ac:spMk id="10" creationId="{392323CB-EA63-0145-4E40-8741DD163F75}"/>
          </ac:spMkLst>
        </pc:spChg>
        <pc:spChg chg="add del">
          <ac:chgData name="Laura Hörger" userId="39468712-c8ba-4b35-bdd5-5fb12267142a" providerId="ADAL" clId="{C490991B-56E3-4153-B32F-12B4541807DD}" dt="2022-08-26T15:02:04.637" v="3907" actId="22"/>
          <ac:spMkLst>
            <pc:docMk/>
            <pc:sldMk cId="2359225560" sldId="2076138301"/>
            <ac:spMk id="12" creationId="{98205E01-FC51-337D-A9AF-F8D02A02C8A9}"/>
          </ac:spMkLst>
        </pc:spChg>
        <pc:spChg chg="add mod">
          <ac:chgData name="Laura Hörger" userId="39468712-c8ba-4b35-bdd5-5fb12267142a" providerId="ADAL" clId="{C490991B-56E3-4153-B32F-12B4541807DD}" dt="2022-08-26T15:02:23.536" v="3925" actId="1036"/>
          <ac:spMkLst>
            <pc:docMk/>
            <pc:sldMk cId="2359225560" sldId="2076138301"/>
            <ac:spMk id="14" creationId="{B2B8DA35-C562-7FF6-4378-9B8F76C6902F}"/>
          </ac:spMkLst>
        </pc:spChg>
        <pc:picChg chg="mod">
          <ac:chgData name="Laura Hörger" userId="39468712-c8ba-4b35-bdd5-5fb12267142a" providerId="ADAL" clId="{C490991B-56E3-4153-B32F-12B4541807DD}" dt="2022-08-26T14:40:09.475" v="3630" actId="1076"/>
          <ac:picMkLst>
            <pc:docMk/>
            <pc:sldMk cId="2359225560" sldId="2076138301"/>
            <ac:picMk id="1026" creationId="{D1324FBB-CEF9-39FA-7478-57516854F4E0}"/>
          </ac:picMkLst>
        </pc:picChg>
      </pc:sldChg>
      <pc:sldChg chg="modSp mod modNotesTx">
        <pc:chgData name="Laura Hörger" userId="39468712-c8ba-4b35-bdd5-5fb12267142a" providerId="ADAL" clId="{C490991B-56E3-4153-B32F-12B4541807DD}" dt="2022-08-26T14:48:20.423" v="3866" actId="313"/>
        <pc:sldMkLst>
          <pc:docMk/>
          <pc:sldMk cId="3455743740" sldId="2076138303"/>
        </pc:sldMkLst>
        <pc:spChg chg="mod">
          <ac:chgData name="Laura Hörger" userId="39468712-c8ba-4b35-bdd5-5fb12267142a" providerId="ADAL" clId="{C490991B-56E3-4153-B32F-12B4541807DD}" dt="2022-08-26T14:48:20.423" v="3866" actId="313"/>
          <ac:spMkLst>
            <pc:docMk/>
            <pc:sldMk cId="3455743740" sldId="2076138303"/>
            <ac:spMk id="4" creationId="{DEEF7A0B-54BB-1841-78B1-A42C3823C322}"/>
          </ac:spMkLst>
        </pc:spChg>
      </pc:sldChg>
      <pc:sldChg chg="del">
        <pc:chgData name="Laura Hörger" userId="39468712-c8ba-4b35-bdd5-5fb12267142a" providerId="ADAL" clId="{C490991B-56E3-4153-B32F-12B4541807DD}" dt="2022-08-26T14:22:10.787" v="3370" actId="47"/>
        <pc:sldMkLst>
          <pc:docMk/>
          <pc:sldMk cId="2849052697" sldId="2076138304"/>
        </pc:sldMkLst>
      </pc:sldChg>
      <pc:sldChg chg="delSp modSp mod delAnim modAnim">
        <pc:chgData name="Laura Hörger" userId="39468712-c8ba-4b35-bdd5-5fb12267142a" providerId="ADAL" clId="{C490991B-56E3-4153-B32F-12B4541807DD}" dt="2022-08-26T11:07:55.133" v="1125" actId="478"/>
        <pc:sldMkLst>
          <pc:docMk/>
          <pc:sldMk cId="2235677354" sldId="2076138305"/>
        </pc:sldMkLst>
        <pc:spChg chg="del">
          <ac:chgData name="Laura Hörger" userId="39468712-c8ba-4b35-bdd5-5fb12267142a" providerId="ADAL" clId="{C490991B-56E3-4153-B32F-12B4541807DD}" dt="2022-08-26T11:07:53.469" v="1123" actId="478"/>
          <ac:spMkLst>
            <pc:docMk/>
            <pc:sldMk cId="2235677354" sldId="2076138305"/>
            <ac:spMk id="104" creationId="{BE90DDDA-AA37-95EF-C107-5BF303355947}"/>
          </ac:spMkLst>
        </pc:spChg>
        <pc:spChg chg="del">
          <ac:chgData name="Laura Hörger" userId="39468712-c8ba-4b35-bdd5-5fb12267142a" providerId="ADAL" clId="{C490991B-56E3-4153-B32F-12B4541807DD}" dt="2022-08-26T11:07:53.469" v="1123" actId="478"/>
          <ac:spMkLst>
            <pc:docMk/>
            <pc:sldMk cId="2235677354" sldId="2076138305"/>
            <ac:spMk id="105" creationId="{E5183D7F-4009-A790-CCB8-7E8663306576}"/>
          </ac:spMkLst>
        </pc:spChg>
        <pc:spChg chg="del">
          <ac:chgData name="Laura Hörger" userId="39468712-c8ba-4b35-bdd5-5fb12267142a" providerId="ADAL" clId="{C490991B-56E3-4153-B32F-12B4541807DD}" dt="2022-08-26T11:07:53.469" v="1123" actId="478"/>
          <ac:spMkLst>
            <pc:docMk/>
            <pc:sldMk cId="2235677354" sldId="2076138305"/>
            <ac:spMk id="106" creationId="{EA110ABB-3D1F-7BD0-0E36-97FCF6C29670}"/>
          </ac:spMkLst>
        </pc:spChg>
        <pc:spChg chg="del">
          <ac:chgData name="Laura Hörger" userId="39468712-c8ba-4b35-bdd5-5fb12267142a" providerId="ADAL" clId="{C490991B-56E3-4153-B32F-12B4541807DD}" dt="2022-08-26T11:07:53.469" v="1123" actId="478"/>
          <ac:spMkLst>
            <pc:docMk/>
            <pc:sldMk cId="2235677354" sldId="2076138305"/>
            <ac:spMk id="107" creationId="{198D411F-5AA3-A626-9CCE-68AF9B41FC28}"/>
          </ac:spMkLst>
        </pc:spChg>
        <pc:spChg chg="del">
          <ac:chgData name="Laura Hörger" userId="39468712-c8ba-4b35-bdd5-5fb12267142a" providerId="ADAL" clId="{C490991B-56E3-4153-B32F-12B4541807DD}" dt="2022-08-26T11:07:53.469" v="1123" actId="478"/>
          <ac:spMkLst>
            <pc:docMk/>
            <pc:sldMk cId="2235677354" sldId="2076138305"/>
            <ac:spMk id="110" creationId="{A507D34A-5716-20C8-8C63-0932CF99114A}"/>
          </ac:spMkLst>
        </pc:spChg>
        <pc:spChg chg="del">
          <ac:chgData name="Laura Hörger" userId="39468712-c8ba-4b35-bdd5-5fb12267142a" providerId="ADAL" clId="{C490991B-56E3-4153-B32F-12B4541807DD}" dt="2022-08-26T11:07:53.469" v="1123" actId="478"/>
          <ac:spMkLst>
            <pc:docMk/>
            <pc:sldMk cId="2235677354" sldId="2076138305"/>
            <ac:spMk id="112" creationId="{299E2CFD-9643-38D7-62C5-CA899DF87E65}"/>
          </ac:spMkLst>
        </pc:spChg>
        <pc:spChg chg="del">
          <ac:chgData name="Laura Hörger" userId="39468712-c8ba-4b35-bdd5-5fb12267142a" providerId="ADAL" clId="{C490991B-56E3-4153-B32F-12B4541807DD}" dt="2022-08-26T11:07:53.469" v="1123" actId="478"/>
          <ac:spMkLst>
            <pc:docMk/>
            <pc:sldMk cId="2235677354" sldId="2076138305"/>
            <ac:spMk id="114" creationId="{086FCEFC-B6BD-7147-F986-C852F061D5FF}"/>
          </ac:spMkLst>
        </pc:spChg>
        <pc:spChg chg="del">
          <ac:chgData name="Laura Hörger" userId="39468712-c8ba-4b35-bdd5-5fb12267142a" providerId="ADAL" clId="{C490991B-56E3-4153-B32F-12B4541807DD}" dt="2022-08-26T11:07:53.469" v="1123" actId="478"/>
          <ac:spMkLst>
            <pc:docMk/>
            <pc:sldMk cId="2235677354" sldId="2076138305"/>
            <ac:spMk id="115" creationId="{AD6914CA-771C-41B7-3FA5-4F8B09938BE8}"/>
          </ac:spMkLst>
        </pc:spChg>
        <pc:spChg chg="del">
          <ac:chgData name="Laura Hörger" userId="39468712-c8ba-4b35-bdd5-5fb12267142a" providerId="ADAL" clId="{C490991B-56E3-4153-B32F-12B4541807DD}" dt="2022-08-26T11:07:53.469" v="1123" actId="478"/>
          <ac:spMkLst>
            <pc:docMk/>
            <pc:sldMk cId="2235677354" sldId="2076138305"/>
            <ac:spMk id="122" creationId="{D4B1AA66-B313-5011-EB81-EB429DEF4307}"/>
          </ac:spMkLst>
        </pc:spChg>
        <pc:spChg chg="del">
          <ac:chgData name="Laura Hörger" userId="39468712-c8ba-4b35-bdd5-5fb12267142a" providerId="ADAL" clId="{C490991B-56E3-4153-B32F-12B4541807DD}" dt="2022-08-26T11:07:53.469" v="1123" actId="478"/>
          <ac:spMkLst>
            <pc:docMk/>
            <pc:sldMk cId="2235677354" sldId="2076138305"/>
            <ac:spMk id="123" creationId="{8D94EA3C-82A4-57C5-A104-4E76A33580C1}"/>
          </ac:spMkLst>
        </pc:spChg>
        <pc:spChg chg="del">
          <ac:chgData name="Laura Hörger" userId="39468712-c8ba-4b35-bdd5-5fb12267142a" providerId="ADAL" clId="{C490991B-56E3-4153-B32F-12B4541807DD}" dt="2022-08-26T11:07:53.469" v="1123" actId="478"/>
          <ac:spMkLst>
            <pc:docMk/>
            <pc:sldMk cId="2235677354" sldId="2076138305"/>
            <ac:spMk id="125" creationId="{7F7BF261-7F50-F287-966D-646690E3DABB}"/>
          </ac:spMkLst>
        </pc:spChg>
        <pc:spChg chg="del">
          <ac:chgData name="Laura Hörger" userId="39468712-c8ba-4b35-bdd5-5fb12267142a" providerId="ADAL" clId="{C490991B-56E3-4153-B32F-12B4541807DD}" dt="2022-08-26T11:07:53.469" v="1123" actId="478"/>
          <ac:spMkLst>
            <pc:docMk/>
            <pc:sldMk cId="2235677354" sldId="2076138305"/>
            <ac:spMk id="128" creationId="{56D49E59-3E06-658B-5EDE-F5D741C73752}"/>
          </ac:spMkLst>
        </pc:spChg>
        <pc:spChg chg="del">
          <ac:chgData name="Laura Hörger" userId="39468712-c8ba-4b35-bdd5-5fb12267142a" providerId="ADAL" clId="{C490991B-56E3-4153-B32F-12B4541807DD}" dt="2022-08-26T11:07:53.469" v="1123" actId="478"/>
          <ac:spMkLst>
            <pc:docMk/>
            <pc:sldMk cId="2235677354" sldId="2076138305"/>
            <ac:spMk id="144" creationId="{A6AD6F16-5782-9011-B947-DC29D6B3D8E8}"/>
          </ac:spMkLst>
        </pc:spChg>
        <pc:spChg chg="del">
          <ac:chgData name="Laura Hörger" userId="39468712-c8ba-4b35-bdd5-5fb12267142a" providerId="ADAL" clId="{C490991B-56E3-4153-B32F-12B4541807DD}" dt="2022-08-26T11:07:53.469" v="1123" actId="478"/>
          <ac:spMkLst>
            <pc:docMk/>
            <pc:sldMk cId="2235677354" sldId="2076138305"/>
            <ac:spMk id="160" creationId="{7712F505-D53A-26AD-20CC-9BC6A8D6D07E}"/>
          </ac:spMkLst>
        </pc:spChg>
        <pc:spChg chg="del">
          <ac:chgData name="Laura Hörger" userId="39468712-c8ba-4b35-bdd5-5fb12267142a" providerId="ADAL" clId="{C490991B-56E3-4153-B32F-12B4541807DD}" dt="2022-08-26T11:07:53.469" v="1123" actId="478"/>
          <ac:spMkLst>
            <pc:docMk/>
            <pc:sldMk cId="2235677354" sldId="2076138305"/>
            <ac:spMk id="247" creationId="{0FC33C2A-CD69-659C-270E-E466D33CE124}"/>
          </ac:spMkLst>
        </pc:spChg>
        <pc:spChg chg="del mod">
          <ac:chgData name="Laura Hörger" userId="39468712-c8ba-4b35-bdd5-5fb12267142a" providerId="ADAL" clId="{C490991B-56E3-4153-B32F-12B4541807DD}" dt="2022-08-26T11:07:55.133" v="1125" actId="478"/>
          <ac:spMkLst>
            <pc:docMk/>
            <pc:sldMk cId="2235677354" sldId="2076138305"/>
            <ac:spMk id="248" creationId="{ADF305C0-59A1-DF1D-441D-B58A175AA4D1}"/>
          </ac:spMkLst>
        </pc:spChg>
        <pc:picChg chg="del">
          <ac:chgData name="Laura Hörger" userId="39468712-c8ba-4b35-bdd5-5fb12267142a" providerId="ADAL" clId="{C490991B-56E3-4153-B32F-12B4541807DD}" dt="2022-08-26T11:07:53.469" v="1123" actId="478"/>
          <ac:picMkLst>
            <pc:docMk/>
            <pc:sldMk cId="2235677354" sldId="2076138305"/>
            <ac:picMk id="98" creationId="{4F9FF71B-7B36-ACC9-2CA3-86D3FF510A1E}"/>
          </ac:picMkLst>
        </pc:picChg>
        <pc:picChg chg="del">
          <ac:chgData name="Laura Hörger" userId="39468712-c8ba-4b35-bdd5-5fb12267142a" providerId="ADAL" clId="{C490991B-56E3-4153-B32F-12B4541807DD}" dt="2022-08-26T11:07:53.469" v="1123" actId="478"/>
          <ac:picMkLst>
            <pc:docMk/>
            <pc:sldMk cId="2235677354" sldId="2076138305"/>
            <ac:picMk id="99" creationId="{BDFA68AB-10C3-6E2C-B9CD-94A3337BBE35}"/>
          </ac:picMkLst>
        </pc:picChg>
        <pc:picChg chg="del">
          <ac:chgData name="Laura Hörger" userId="39468712-c8ba-4b35-bdd5-5fb12267142a" providerId="ADAL" clId="{C490991B-56E3-4153-B32F-12B4541807DD}" dt="2022-08-26T11:07:53.469" v="1123" actId="478"/>
          <ac:picMkLst>
            <pc:docMk/>
            <pc:sldMk cId="2235677354" sldId="2076138305"/>
            <ac:picMk id="100" creationId="{9E25F67C-702E-EC54-4885-B95EE7863F2A}"/>
          </ac:picMkLst>
        </pc:picChg>
        <pc:picChg chg="del">
          <ac:chgData name="Laura Hörger" userId="39468712-c8ba-4b35-bdd5-5fb12267142a" providerId="ADAL" clId="{C490991B-56E3-4153-B32F-12B4541807DD}" dt="2022-08-26T11:07:53.469" v="1123" actId="478"/>
          <ac:picMkLst>
            <pc:docMk/>
            <pc:sldMk cId="2235677354" sldId="2076138305"/>
            <ac:picMk id="119" creationId="{3EDC5FC6-6674-376C-99F0-2D307231FC75}"/>
          </ac:picMkLst>
        </pc:picChg>
        <pc:picChg chg="del">
          <ac:chgData name="Laura Hörger" userId="39468712-c8ba-4b35-bdd5-5fb12267142a" providerId="ADAL" clId="{C490991B-56E3-4153-B32F-12B4541807DD}" dt="2022-08-26T11:07:53.469" v="1123" actId="478"/>
          <ac:picMkLst>
            <pc:docMk/>
            <pc:sldMk cId="2235677354" sldId="2076138305"/>
            <ac:picMk id="163" creationId="{8A0AAD51-5DD8-1267-E9A7-AA0D046F1DFD}"/>
          </ac:picMkLst>
        </pc:picChg>
        <pc:picChg chg="del">
          <ac:chgData name="Laura Hörger" userId="39468712-c8ba-4b35-bdd5-5fb12267142a" providerId="ADAL" clId="{C490991B-56E3-4153-B32F-12B4541807DD}" dt="2022-08-26T11:07:53.469" v="1123" actId="478"/>
          <ac:picMkLst>
            <pc:docMk/>
            <pc:sldMk cId="2235677354" sldId="2076138305"/>
            <ac:picMk id="246" creationId="{3F09F2AE-0AE6-2771-3BFB-9FFF4EF894E8}"/>
          </ac:picMkLst>
        </pc:picChg>
        <pc:cxnChg chg="del">
          <ac:chgData name="Laura Hörger" userId="39468712-c8ba-4b35-bdd5-5fb12267142a" providerId="ADAL" clId="{C490991B-56E3-4153-B32F-12B4541807DD}" dt="2022-08-26T11:07:53.469" v="1123" actId="478"/>
          <ac:cxnSpMkLst>
            <pc:docMk/>
            <pc:sldMk cId="2235677354" sldId="2076138305"/>
            <ac:cxnSpMk id="101" creationId="{5C051D2F-C0A3-1918-81BE-5392B5105942}"/>
          </ac:cxnSpMkLst>
        </pc:cxnChg>
        <pc:cxnChg chg="del">
          <ac:chgData name="Laura Hörger" userId="39468712-c8ba-4b35-bdd5-5fb12267142a" providerId="ADAL" clId="{C490991B-56E3-4153-B32F-12B4541807DD}" dt="2022-08-26T11:07:53.469" v="1123" actId="478"/>
          <ac:cxnSpMkLst>
            <pc:docMk/>
            <pc:sldMk cId="2235677354" sldId="2076138305"/>
            <ac:cxnSpMk id="102" creationId="{61FCFC67-1DD9-E5FF-1AD5-1D5EF2D384EB}"/>
          </ac:cxnSpMkLst>
        </pc:cxnChg>
        <pc:cxnChg chg="del">
          <ac:chgData name="Laura Hörger" userId="39468712-c8ba-4b35-bdd5-5fb12267142a" providerId="ADAL" clId="{C490991B-56E3-4153-B32F-12B4541807DD}" dt="2022-08-26T11:07:53.469" v="1123" actId="478"/>
          <ac:cxnSpMkLst>
            <pc:docMk/>
            <pc:sldMk cId="2235677354" sldId="2076138305"/>
            <ac:cxnSpMk id="103" creationId="{343AD58E-9C59-08B1-A3F6-213A67713051}"/>
          </ac:cxnSpMkLst>
        </pc:cxnChg>
        <pc:cxnChg chg="del mod">
          <ac:chgData name="Laura Hörger" userId="39468712-c8ba-4b35-bdd5-5fb12267142a" providerId="ADAL" clId="{C490991B-56E3-4153-B32F-12B4541807DD}" dt="2022-08-26T11:07:53.469" v="1123" actId="478"/>
          <ac:cxnSpMkLst>
            <pc:docMk/>
            <pc:sldMk cId="2235677354" sldId="2076138305"/>
            <ac:cxnSpMk id="116" creationId="{1A1E6BB1-E5C0-E504-ABE3-85FC851320F5}"/>
          </ac:cxnSpMkLst>
        </pc:cxnChg>
        <pc:cxnChg chg="del mod">
          <ac:chgData name="Laura Hörger" userId="39468712-c8ba-4b35-bdd5-5fb12267142a" providerId="ADAL" clId="{C490991B-56E3-4153-B32F-12B4541807DD}" dt="2022-08-26T11:07:53.469" v="1123" actId="478"/>
          <ac:cxnSpMkLst>
            <pc:docMk/>
            <pc:sldMk cId="2235677354" sldId="2076138305"/>
            <ac:cxnSpMk id="129" creationId="{6E92E06D-26F6-F83E-009B-54D417ADD211}"/>
          </ac:cxnSpMkLst>
        </pc:cxnChg>
        <pc:cxnChg chg="del mod">
          <ac:chgData name="Laura Hörger" userId="39468712-c8ba-4b35-bdd5-5fb12267142a" providerId="ADAL" clId="{C490991B-56E3-4153-B32F-12B4541807DD}" dt="2022-08-26T11:07:53.469" v="1123" actId="478"/>
          <ac:cxnSpMkLst>
            <pc:docMk/>
            <pc:sldMk cId="2235677354" sldId="2076138305"/>
            <ac:cxnSpMk id="137" creationId="{23B4D923-2A0B-B569-6A20-265CF5016E36}"/>
          </ac:cxnSpMkLst>
        </pc:cxnChg>
        <pc:cxnChg chg="del mod">
          <ac:chgData name="Laura Hörger" userId="39468712-c8ba-4b35-bdd5-5fb12267142a" providerId="ADAL" clId="{C490991B-56E3-4153-B32F-12B4541807DD}" dt="2022-08-26T11:07:53.469" v="1123" actId="478"/>
          <ac:cxnSpMkLst>
            <pc:docMk/>
            <pc:sldMk cId="2235677354" sldId="2076138305"/>
            <ac:cxnSpMk id="139" creationId="{D3F3DAC2-B1D3-12F8-9FFA-2729482A6A26}"/>
          </ac:cxnSpMkLst>
        </pc:cxnChg>
        <pc:cxnChg chg="del mod">
          <ac:chgData name="Laura Hörger" userId="39468712-c8ba-4b35-bdd5-5fb12267142a" providerId="ADAL" clId="{C490991B-56E3-4153-B32F-12B4541807DD}" dt="2022-08-26T11:07:53.469" v="1123" actId="478"/>
          <ac:cxnSpMkLst>
            <pc:docMk/>
            <pc:sldMk cId="2235677354" sldId="2076138305"/>
            <ac:cxnSpMk id="141" creationId="{B57F9637-FC50-2964-8E5D-A956F84E8E8D}"/>
          </ac:cxnSpMkLst>
        </pc:cxnChg>
        <pc:cxnChg chg="del mod">
          <ac:chgData name="Laura Hörger" userId="39468712-c8ba-4b35-bdd5-5fb12267142a" providerId="ADAL" clId="{C490991B-56E3-4153-B32F-12B4541807DD}" dt="2022-08-26T11:07:53.469" v="1123" actId="478"/>
          <ac:cxnSpMkLst>
            <pc:docMk/>
            <pc:sldMk cId="2235677354" sldId="2076138305"/>
            <ac:cxnSpMk id="143" creationId="{B3295FD7-B31C-DCA0-627E-30E42EC10498}"/>
          </ac:cxnSpMkLst>
        </pc:cxnChg>
        <pc:cxnChg chg="del mod">
          <ac:chgData name="Laura Hörger" userId="39468712-c8ba-4b35-bdd5-5fb12267142a" providerId="ADAL" clId="{C490991B-56E3-4153-B32F-12B4541807DD}" dt="2022-08-26T11:07:53.469" v="1123" actId="478"/>
          <ac:cxnSpMkLst>
            <pc:docMk/>
            <pc:sldMk cId="2235677354" sldId="2076138305"/>
            <ac:cxnSpMk id="153" creationId="{6C8FBC8C-E63A-7765-2537-FCF60F3A3FA8}"/>
          </ac:cxnSpMkLst>
        </pc:cxnChg>
        <pc:cxnChg chg="del mod">
          <ac:chgData name="Laura Hörger" userId="39468712-c8ba-4b35-bdd5-5fb12267142a" providerId="ADAL" clId="{C490991B-56E3-4153-B32F-12B4541807DD}" dt="2022-08-26T11:07:53.469" v="1123" actId="478"/>
          <ac:cxnSpMkLst>
            <pc:docMk/>
            <pc:sldMk cId="2235677354" sldId="2076138305"/>
            <ac:cxnSpMk id="157" creationId="{F9E7453E-D595-E3EF-1B4B-FAE5EB7015DB}"/>
          </ac:cxnSpMkLst>
        </pc:cxnChg>
      </pc:sldChg>
      <pc:sldChg chg="addSp delSp modSp mod ord modClrScheme chgLayout">
        <pc:chgData name="Laura Hörger" userId="39468712-c8ba-4b35-bdd5-5fb12267142a" providerId="ADAL" clId="{C490991B-56E3-4153-B32F-12B4541807DD}" dt="2022-08-26T13:34:48.852" v="2815" actId="208"/>
        <pc:sldMkLst>
          <pc:docMk/>
          <pc:sldMk cId="238456035" sldId="2076138306"/>
        </pc:sldMkLst>
        <pc:spChg chg="del mod">
          <ac:chgData name="Laura Hörger" userId="39468712-c8ba-4b35-bdd5-5fb12267142a" providerId="ADAL" clId="{C490991B-56E3-4153-B32F-12B4541807DD}" dt="2022-08-26T13:00:30.340" v="2744" actId="26606"/>
          <ac:spMkLst>
            <pc:docMk/>
            <pc:sldMk cId="238456035" sldId="2076138306"/>
            <ac:spMk id="2" creationId="{0D7890F3-6A09-7DF1-9164-BE0FADBD6B60}"/>
          </ac:spMkLst>
        </pc:spChg>
        <pc:spChg chg="mod">
          <ac:chgData name="Laura Hörger" userId="39468712-c8ba-4b35-bdd5-5fb12267142a" providerId="ADAL" clId="{C490991B-56E3-4153-B32F-12B4541807DD}" dt="2022-08-26T13:05:01.205" v="2764" actId="26606"/>
          <ac:spMkLst>
            <pc:docMk/>
            <pc:sldMk cId="238456035" sldId="2076138306"/>
            <ac:spMk id="3" creationId="{F7F4486B-200A-106D-0D60-3CF751775A7A}"/>
          </ac:spMkLst>
        </pc:spChg>
        <pc:spChg chg="add del mod">
          <ac:chgData name="Laura Hörger" userId="39468712-c8ba-4b35-bdd5-5fb12267142a" providerId="ADAL" clId="{C490991B-56E3-4153-B32F-12B4541807DD}" dt="2022-08-26T13:05:01.205" v="2764" actId="26606"/>
          <ac:spMkLst>
            <pc:docMk/>
            <pc:sldMk cId="238456035" sldId="2076138306"/>
            <ac:spMk id="8" creationId="{DE234B7D-9324-D7FB-F9D0-05A25112C4C7}"/>
          </ac:spMkLst>
        </pc:spChg>
        <pc:spChg chg="add del mod">
          <ac:chgData name="Laura Hörger" userId="39468712-c8ba-4b35-bdd5-5fb12267142a" providerId="ADAL" clId="{C490991B-56E3-4153-B32F-12B4541807DD}" dt="2022-08-26T13:01:13.194" v="2751" actId="26606"/>
          <ac:spMkLst>
            <pc:docMk/>
            <pc:sldMk cId="238456035" sldId="2076138306"/>
            <ac:spMk id="9" creationId="{1265005C-35CC-75EE-9328-32FFB8E2190B}"/>
          </ac:spMkLst>
        </pc:spChg>
        <pc:spChg chg="add del">
          <ac:chgData name="Laura Hörger" userId="39468712-c8ba-4b35-bdd5-5fb12267142a" providerId="ADAL" clId="{C490991B-56E3-4153-B32F-12B4541807DD}" dt="2022-08-26T13:01:13.127" v="2750" actId="26606"/>
          <ac:spMkLst>
            <pc:docMk/>
            <pc:sldMk cId="238456035" sldId="2076138306"/>
            <ac:spMk id="11" creationId="{339FBFC0-4918-B709-5484-B7D7ACF06148}"/>
          </ac:spMkLst>
        </pc:spChg>
        <pc:spChg chg="add del">
          <ac:chgData name="Laura Hörger" userId="39468712-c8ba-4b35-bdd5-5fb12267142a" providerId="ADAL" clId="{C490991B-56E3-4153-B32F-12B4541807DD}" dt="2022-08-26T13:01:35.039" v="2752" actId="931"/>
          <ac:spMkLst>
            <pc:docMk/>
            <pc:sldMk cId="238456035" sldId="2076138306"/>
            <ac:spMk id="13" creationId="{32B8E453-1C40-4CE2-D17F-07C84BF43002}"/>
          </ac:spMkLst>
        </pc:spChg>
        <pc:spChg chg="add del">
          <ac:chgData name="Laura Hörger" userId="39468712-c8ba-4b35-bdd5-5fb12267142a" providerId="ADAL" clId="{C490991B-56E3-4153-B32F-12B4541807DD}" dt="2022-08-26T13:01:04.504" v="2746" actId="26606"/>
          <ac:spMkLst>
            <pc:docMk/>
            <pc:sldMk cId="238456035" sldId="2076138306"/>
            <ac:spMk id="14" creationId="{339FBFC0-4918-B709-5484-B7D7ACF06148}"/>
          </ac:spMkLst>
        </pc:spChg>
        <pc:graphicFrameChg chg="add mod modGraphic">
          <ac:chgData name="Laura Hörger" userId="39468712-c8ba-4b35-bdd5-5fb12267142a" providerId="ADAL" clId="{C490991B-56E3-4153-B32F-12B4541807DD}" dt="2022-08-26T13:34:48.852" v="2815" actId="208"/>
          <ac:graphicFrameMkLst>
            <pc:docMk/>
            <pc:sldMk cId="238456035" sldId="2076138306"/>
            <ac:graphicFrameMk id="5" creationId="{2C77C556-4E56-9FCB-1028-A06016A2820F}"/>
          </ac:graphicFrameMkLst>
        </pc:graphicFrameChg>
        <pc:picChg chg="add del mod">
          <ac:chgData name="Laura Hörger" userId="39468712-c8ba-4b35-bdd5-5fb12267142a" providerId="ADAL" clId="{C490991B-56E3-4153-B32F-12B4541807DD}" dt="2022-08-26T13:01:54.097" v="2757" actId="478"/>
          <ac:picMkLst>
            <pc:docMk/>
            <pc:sldMk cId="238456035" sldId="2076138306"/>
            <ac:picMk id="6" creationId="{D47B9415-72D4-58D3-BD6A-C4F191BF9DA9}"/>
          </ac:picMkLst>
        </pc:picChg>
      </pc:sldChg>
      <pc:sldChg chg="modSp mod">
        <pc:chgData name="Laura Hörger" userId="39468712-c8ba-4b35-bdd5-5fb12267142a" providerId="ADAL" clId="{C490991B-56E3-4153-B32F-12B4541807DD}" dt="2022-08-26T15:18:22.515" v="3981" actId="6549"/>
        <pc:sldMkLst>
          <pc:docMk/>
          <pc:sldMk cId="2740274388" sldId="2076138307"/>
        </pc:sldMkLst>
        <pc:spChg chg="mod">
          <ac:chgData name="Laura Hörger" userId="39468712-c8ba-4b35-bdd5-5fb12267142a" providerId="ADAL" clId="{C490991B-56E3-4153-B32F-12B4541807DD}" dt="2022-08-24T08:50:29.863" v="482" actId="20577"/>
          <ac:spMkLst>
            <pc:docMk/>
            <pc:sldMk cId="2740274388" sldId="2076138307"/>
            <ac:spMk id="3" creationId="{C38D5CCD-E193-FBBD-52A0-3988DAD476B3}"/>
          </ac:spMkLst>
        </pc:spChg>
        <pc:spChg chg="mod">
          <ac:chgData name="Laura Hörger" userId="39468712-c8ba-4b35-bdd5-5fb12267142a" providerId="ADAL" clId="{C490991B-56E3-4153-B32F-12B4541807DD}" dt="2022-08-26T15:18:22.515" v="3981" actId="6549"/>
          <ac:spMkLst>
            <pc:docMk/>
            <pc:sldMk cId="2740274388" sldId="2076138307"/>
            <ac:spMk id="4" creationId="{E7F21673-EBA9-3709-3029-6C895711747D}"/>
          </ac:spMkLst>
        </pc:spChg>
      </pc:sldChg>
      <pc:sldChg chg="addSp delSp modSp del mod ord modShow">
        <pc:chgData name="Laura Hörger" userId="39468712-c8ba-4b35-bdd5-5fb12267142a" providerId="ADAL" clId="{C490991B-56E3-4153-B32F-12B4541807DD}" dt="2022-08-24T09:05:04.256" v="517" actId="2696"/>
        <pc:sldMkLst>
          <pc:docMk/>
          <pc:sldMk cId="1425088627" sldId="2076138308"/>
        </pc:sldMkLst>
        <pc:spChg chg="add del mod">
          <ac:chgData name="Laura Hörger" userId="39468712-c8ba-4b35-bdd5-5fb12267142a" providerId="ADAL" clId="{C490991B-56E3-4153-B32F-12B4541807DD}" dt="2022-08-24T08:49:28.215" v="470" actId="478"/>
          <ac:spMkLst>
            <pc:docMk/>
            <pc:sldMk cId="1425088627" sldId="2076138308"/>
            <ac:spMk id="5" creationId="{681838E3-B181-1CFC-AF60-A06868D084B0}"/>
          </ac:spMkLst>
        </pc:spChg>
        <pc:spChg chg="add del mod">
          <ac:chgData name="Laura Hörger" userId="39468712-c8ba-4b35-bdd5-5fb12267142a" providerId="ADAL" clId="{C490991B-56E3-4153-B32F-12B4541807DD}" dt="2022-08-24T08:49:26.184" v="469"/>
          <ac:spMkLst>
            <pc:docMk/>
            <pc:sldMk cId="1425088627" sldId="2076138308"/>
            <ac:spMk id="6" creationId="{C340EF8C-88B6-B795-5787-64663DB3E38F}"/>
          </ac:spMkLst>
        </pc:spChg>
        <pc:spChg chg="add mod">
          <ac:chgData name="Laura Hörger" userId="39468712-c8ba-4b35-bdd5-5fb12267142a" providerId="ADAL" clId="{C490991B-56E3-4153-B32F-12B4541807DD}" dt="2022-08-24T08:49:56.592" v="472" actId="164"/>
          <ac:spMkLst>
            <pc:docMk/>
            <pc:sldMk cId="1425088627" sldId="2076138308"/>
            <ac:spMk id="7" creationId="{615549C7-1348-5C1A-4AEC-C869798F2CC4}"/>
          </ac:spMkLst>
        </pc:spChg>
        <pc:spChg chg="add mod">
          <ac:chgData name="Laura Hörger" userId="39468712-c8ba-4b35-bdd5-5fb12267142a" providerId="ADAL" clId="{C490991B-56E3-4153-B32F-12B4541807DD}" dt="2022-08-24T08:49:56.592" v="472" actId="164"/>
          <ac:spMkLst>
            <pc:docMk/>
            <pc:sldMk cId="1425088627" sldId="2076138308"/>
            <ac:spMk id="8" creationId="{B66AD007-C111-B02B-8EF6-3EAB1B324F04}"/>
          </ac:spMkLst>
        </pc:spChg>
        <pc:spChg chg="add mod">
          <ac:chgData name="Laura Hörger" userId="39468712-c8ba-4b35-bdd5-5fb12267142a" providerId="ADAL" clId="{C490991B-56E3-4153-B32F-12B4541807DD}" dt="2022-08-24T08:49:56.592" v="472" actId="164"/>
          <ac:spMkLst>
            <pc:docMk/>
            <pc:sldMk cId="1425088627" sldId="2076138308"/>
            <ac:spMk id="12" creationId="{8D3E3368-65BF-CB17-7F31-BDF8F0D61F86}"/>
          </ac:spMkLst>
        </pc:spChg>
        <pc:spChg chg="add mod">
          <ac:chgData name="Laura Hörger" userId="39468712-c8ba-4b35-bdd5-5fb12267142a" providerId="ADAL" clId="{C490991B-56E3-4153-B32F-12B4541807DD}" dt="2022-08-24T08:49:56.592" v="472" actId="164"/>
          <ac:spMkLst>
            <pc:docMk/>
            <pc:sldMk cId="1425088627" sldId="2076138308"/>
            <ac:spMk id="13" creationId="{F4E97127-8DE7-8049-BA2A-D240D61B14D9}"/>
          </ac:spMkLst>
        </pc:spChg>
        <pc:spChg chg="add mod">
          <ac:chgData name="Laura Hörger" userId="39468712-c8ba-4b35-bdd5-5fb12267142a" providerId="ADAL" clId="{C490991B-56E3-4153-B32F-12B4541807DD}" dt="2022-08-24T08:49:56.592" v="472" actId="164"/>
          <ac:spMkLst>
            <pc:docMk/>
            <pc:sldMk cId="1425088627" sldId="2076138308"/>
            <ac:spMk id="17" creationId="{14574852-8924-F390-F0F8-A6E2A94BA98B}"/>
          </ac:spMkLst>
        </pc:spChg>
        <pc:spChg chg="add mod">
          <ac:chgData name="Laura Hörger" userId="39468712-c8ba-4b35-bdd5-5fb12267142a" providerId="ADAL" clId="{C490991B-56E3-4153-B32F-12B4541807DD}" dt="2022-08-24T08:49:56.592" v="472" actId="164"/>
          <ac:spMkLst>
            <pc:docMk/>
            <pc:sldMk cId="1425088627" sldId="2076138308"/>
            <ac:spMk id="18" creationId="{E1AF3AC5-165B-8C6F-E41A-72EF8B5387CD}"/>
          </ac:spMkLst>
        </pc:spChg>
        <pc:spChg chg="add mod">
          <ac:chgData name="Laura Hörger" userId="39468712-c8ba-4b35-bdd5-5fb12267142a" providerId="ADAL" clId="{C490991B-56E3-4153-B32F-12B4541807DD}" dt="2022-08-24T08:49:56.592" v="472" actId="164"/>
          <ac:spMkLst>
            <pc:docMk/>
            <pc:sldMk cId="1425088627" sldId="2076138308"/>
            <ac:spMk id="19" creationId="{27244960-9F9E-AE77-66F0-20D28C5CAA8F}"/>
          </ac:spMkLst>
        </pc:spChg>
        <pc:grpChg chg="add mod">
          <ac:chgData name="Laura Hörger" userId="39468712-c8ba-4b35-bdd5-5fb12267142a" providerId="ADAL" clId="{C490991B-56E3-4153-B32F-12B4541807DD}" dt="2022-08-24T08:50:05.193" v="475" actId="1076"/>
          <ac:grpSpMkLst>
            <pc:docMk/>
            <pc:sldMk cId="1425088627" sldId="2076138308"/>
            <ac:grpSpMk id="20" creationId="{95AC6345-5A2A-DAED-2FEF-25854F473B53}"/>
          </ac:grpSpMkLst>
        </pc:grpChg>
        <pc:picChg chg="del">
          <ac:chgData name="Laura Hörger" userId="39468712-c8ba-4b35-bdd5-5fb12267142a" providerId="ADAL" clId="{C490991B-56E3-4153-B32F-12B4541807DD}" dt="2022-08-24T08:49:23.289" v="467" actId="478"/>
          <ac:picMkLst>
            <pc:docMk/>
            <pc:sldMk cId="1425088627" sldId="2076138308"/>
            <ac:picMk id="4" creationId="{3CF7E8DF-F30C-B2A2-624C-AC6E33562B70}"/>
          </ac:picMkLst>
        </pc:picChg>
        <pc:picChg chg="add mod">
          <ac:chgData name="Laura Hörger" userId="39468712-c8ba-4b35-bdd5-5fb12267142a" providerId="ADAL" clId="{C490991B-56E3-4153-B32F-12B4541807DD}" dt="2022-08-24T08:49:56.592" v="472" actId="164"/>
          <ac:picMkLst>
            <pc:docMk/>
            <pc:sldMk cId="1425088627" sldId="2076138308"/>
            <ac:picMk id="9" creationId="{8FF01861-3907-3013-E326-2B8894DB1C63}"/>
          </ac:picMkLst>
        </pc:picChg>
        <pc:picChg chg="add mod">
          <ac:chgData name="Laura Hörger" userId="39468712-c8ba-4b35-bdd5-5fb12267142a" providerId="ADAL" clId="{C490991B-56E3-4153-B32F-12B4541807DD}" dt="2022-08-24T08:49:56.592" v="472" actId="164"/>
          <ac:picMkLst>
            <pc:docMk/>
            <pc:sldMk cId="1425088627" sldId="2076138308"/>
            <ac:picMk id="10" creationId="{3D924A9B-ED05-E2E7-EF91-5D3DF9210EC2}"/>
          </ac:picMkLst>
        </pc:picChg>
        <pc:picChg chg="add mod">
          <ac:chgData name="Laura Hörger" userId="39468712-c8ba-4b35-bdd5-5fb12267142a" providerId="ADAL" clId="{C490991B-56E3-4153-B32F-12B4541807DD}" dt="2022-08-24T08:49:56.592" v="472" actId="164"/>
          <ac:picMkLst>
            <pc:docMk/>
            <pc:sldMk cId="1425088627" sldId="2076138308"/>
            <ac:picMk id="11" creationId="{0B3FC9E1-187D-E174-13C6-ECAECBD88E11}"/>
          </ac:picMkLst>
        </pc:picChg>
        <pc:cxnChg chg="add mod">
          <ac:chgData name="Laura Hörger" userId="39468712-c8ba-4b35-bdd5-5fb12267142a" providerId="ADAL" clId="{C490991B-56E3-4153-B32F-12B4541807DD}" dt="2022-08-24T08:49:56.592" v="472" actId="164"/>
          <ac:cxnSpMkLst>
            <pc:docMk/>
            <pc:sldMk cId="1425088627" sldId="2076138308"/>
            <ac:cxnSpMk id="14" creationId="{E271AE0A-CFCC-DD98-1812-2916041A6082}"/>
          </ac:cxnSpMkLst>
        </pc:cxnChg>
        <pc:cxnChg chg="add mod">
          <ac:chgData name="Laura Hörger" userId="39468712-c8ba-4b35-bdd5-5fb12267142a" providerId="ADAL" clId="{C490991B-56E3-4153-B32F-12B4541807DD}" dt="2022-08-24T08:49:56.592" v="472" actId="164"/>
          <ac:cxnSpMkLst>
            <pc:docMk/>
            <pc:sldMk cId="1425088627" sldId="2076138308"/>
            <ac:cxnSpMk id="15" creationId="{7F86F6C3-06DC-8F8C-B580-7981AC13CF28}"/>
          </ac:cxnSpMkLst>
        </pc:cxnChg>
        <pc:cxnChg chg="add mod">
          <ac:chgData name="Laura Hörger" userId="39468712-c8ba-4b35-bdd5-5fb12267142a" providerId="ADAL" clId="{C490991B-56E3-4153-B32F-12B4541807DD}" dt="2022-08-24T08:49:56.592" v="472" actId="164"/>
          <ac:cxnSpMkLst>
            <pc:docMk/>
            <pc:sldMk cId="1425088627" sldId="2076138308"/>
            <ac:cxnSpMk id="16" creationId="{7536DB8B-D8D5-922D-7654-BA648A152FC2}"/>
          </ac:cxnSpMkLst>
        </pc:cxnChg>
      </pc:sldChg>
      <pc:sldChg chg="del mod modShow">
        <pc:chgData name="Laura Hörger" userId="39468712-c8ba-4b35-bdd5-5fb12267142a" providerId="ADAL" clId="{C490991B-56E3-4153-B32F-12B4541807DD}" dt="2022-08-26T13:05:38.298" v="2765" actId="2696"/>
        <pc:sldMkLst>
          <pc:docMk/>
          <pc:sldMk cId="91423783" sldId="2076138309"/>
        </pc:sldMkLst>
      </pc:sldChg>
      <pc:sldChg chg="del mod modShow">
        <pc:chgData name="Laura Hörger" userId="39468712-c8ba-4b35-bdd5-5fb12267142a" providerId="ADAL" clId="{C490991B-56E3-4153-B32F-12B4541807DD}" dt="2022-08-26T13:05:41.235" v="2766" actId="2696"/>
        <pc:sldMkLst>
          <pc:docMk/>
          <pc:sldMk cId="1846032706" sldId="2076138310"/>
        </pc:sldMkLst>
      </pc:sldChg>
      <pc:sldChg chg="del mod modShow">
        <pc:chgData name="Laura Hörger" userId="39468712-c8ba-4b35-bdd5-5fb12267142a" providerId="ADAL" clId="{C490991B-56E3-4153-B32F-12B4541807DD}" dt="2022-08-26T12:24:10.105" v="2639" actId="2696"/>
        <pc:sldMkLst>
          <pc:docMk/>
          <pc:sldMk cId="1005361009" sldId="2076138311"/>
        </pc:sldMkLst>
      </pc:sldChg>
      <pc:sldChg chg="del">
        <pc:chgData name="Laura Hörger" userId="39468712-c8ba-4b35-bdd5-5fb12267142a" providerId="ADAL" clId="{C490991B-56E3-4153-B32F-12B4541807DD}" dt="2022-08-24T08:23:38.905" v="192" actId="47"/>
        <pc:sldMkLst>
          <pc:docMk/>
          <pc:sldMk cId="2138550254" sldId="2076138313"/>
        </pc:sldMkLst>
      </pc:sldChg>
      <pc:sldChg chg="del">
        <pc:chgData name="Laura Hörger" userId="39468712-c8ba-4b35-bdd5-5fb12267142a" providerId="ADAL" clId="{C490991B-56E3-4153-B32F-12B4541807DD}" dt="2022-08-24T08:18:51.062" v="0" actId="2696"/>
        <pc:sldMkLst>
          <pc:docMk/>
          <pc:sldMk cId="4125459986" sldId="2076138314"/>
        </pc:sldMkLst>
      </pc:sldChg>
      <pc:sldChg chg="addSp delSp modSp mod modClrScheme chgLayout">
        <pc:chgData name="Laura Hörger" userId="39468712-c8ba-4b35-bdd5-5fb12267142a" providerId="ADAL" clId="{C490991B-56E3-4153-B32F-12B4541807DD}" dt="2022-08-26T14:24:15.721" v="3456" actId="255"/>
        <pc:sldMkLst>
          <pc:docMk/>
          <pc:sldMk cId="3381595408" sldId="2076138318"/>
        </pc:sldMkLst>
        <pc:spChg chg="del">
          <ac:chgData name="Laura Hörger" userId="39468712-c8ba-4b35-bdd5-5fb12267142a" providerId="ADAL" clId="{C490991B-56E3-4153-B32F-12B4541807DD}" dt="2022-08-26T12:50:05.003" v="2654" actId="26606"/>
          <ac:spMkLst>
            <pc:docMk/>
            <pc:sldMk cId="3381595408" sldId="2076138318"/>
            <ac:spMk id="2" creationId="{6073B18C-18F6-4AF4-6C79-06B104700937}"/>
          </ac:spMkLst>
        </pc:spChg>
        <pc:spChg chg="mod ord">
          <ac:chgData name="Laura Hörger" userId="39468712-c8ba-4b35-bdd5-5fb12267142a" providerId="ADAL" clId="{C490991B-56E3-4153-B32F-12B4541807DD}" dt="2022-08-26T12:53:48.340" v="2722" actId="700"/>
          <ac:spMkLst>
            <pc:docMk/>
            <pc:sldMk cId="3381595408" sldId="2076138318"/>
            <ac:spMk id="3" creationId="{F6469629-3A97-6851-5C5F-09B269287705}"/>
          </ac:spMkLst>
        </pc:spChg>
        <pc:graphicFrameChg chg="add mod ord modGraphic">
          <ac:chgData name="Laura Hörger" userId="39468712-c8ba-4b35-bdd5-5fb12267142a" providerId="ADAL" clId="{C490991B-56E3-4153-B32F-12B4541807DD}" dt="2022-08-26T14:24:15.721" v="3456" actId="255"/>
          <ac:graphicFrameMkLst>
            <pc:docMk/>
            <pc:sldMk cId="3381595408" sldId="2076138318"/>
            <ac:graphicFrameMk id="6" creationId="{92221331-F4DA-4563-66D4-5D397E87C9C5}"/>
          </ac:graphicFrameMkLst>
        </pc:graphicFrameChg>
        <pc:picChg chg="add del mod">
          <ac:chgData name="Laura Hörger" userId="39468712-c8ba-4b35-bdd5-5fb12267142a" providerId="ADAL" clId="{C490991B-56E3-4153-B32F-12B4541807DD}" dt="2022-08-26T12:49:35.217" v="2650" actId="478"/>
          <ac:picMkLst>
            <pc:docMk/>
            <pc:sldMk cId="3381595408" sldId="2076138318"/>
            <ac:picMk id="5" creationId="{4526E966-6DAE-5FA3-5BE1-7DC2464E3EE3}"/>
          </ac:picMkLst>
        </pc:picChg>
        <pc:picChg chg="add del mod">
          <ac:chgData name="Laura Hörger" userId="39468712-c8ba-4b35-bdd5-5fb12267142a" providerId="ADAL" clId="{C490991B-56E3-4153-B32F-12B4541807DD}" dt="2022-08-26T12:49:57.304" v="2653" actId="478"/>
          <ac:picMkLst>
            <pc:docMk/>
            <pc:sldMk cId="3381595408" sldId="2076138318"/>
            <ac:picMk id="7" creationId="{BAB314F6-BF1F-8DAA-63DC-4F7503063BFC}"/>
          </ac:picMkLst>
        </pc:picChg>
      </pc:sldChg>
      <pc:sldChg chg="addSp delSp modSp mod modClrScheme chgLayout modNotesTx">
        <pc:chgData name="Laura Hörger" userId="39468712-c8ba-4b35-bdd5-5fb12267142a" providerId="ADAL" clId="{C490991B-56E3-4153-B32F-12B4541807DD}" dt="2022-08-26T12:56:07.082" v="2734" actId="1035"/>
        <pc:sldMkLst>
          <pc:docMk/>
          <pc:sldMk cId="1885822755" sldId="2076138319"/>
        </pc:sldMkLst>
        <pc:spChg chg="add mod">
          <ac:chgData name="Laura Hörger" userId="39468712-c8ba-4b35-bdd5-5fb12267142a" providerId="ADAL" clId="{C490991B-56E3-4153-B32F-12B4541807DD}" dt="2022-08-26T12:55:59.806" v="2733" actId="208"/>
          <ac:spMkLst>
            <pc:docMk/>
            <pc:sldMk cId="1885822755" sldId="2076138319"/>
            <ac:spMk id="2" creationId="{9411C6B6-8293-785F-1011-148058A15E68}"/>
          </ac:spMkLst>
        </pc:spChg>
        <pc:spChg chg="mod ord">
          <ac:chgData name="Laura Hörger" userId="39468712-c8ba-4b35-bdd5-5fb12267142a" providerId="ADAL" clId="{C490991B-56E3-4153-B32F-12B4541807DD}" dt="2022-08-26T12:55:37.716" v="2729" actId="207"/>
          <ac:spMkLst>
            <pc:docMk/>
            <pc:sldMk cId="1885822755" sldId="2076138319"/>
            <ac:spMk id="3" creationId="{152660AC-7634-9492-579E-792E97669795}"/>
          </ac:spMkLst>
        </pc:spChg>
        <pc:spChg chg="add mod">
          <ac:chgData name="Laura Hörger" userId="39468712-c8ba-4b35-bdd5-5fb12267142a" providerId="ADAL" clId="{C490991B-56E3-4153-B32F-12B4541807DD}" dt="2022-08-26T12:55:59.806" v="2733" actId="208"/>
          <ac:spMkLst>
            <pc:docMk/>
            <pc:sldMk cId="1885822755" sldId="2076138319"/>
            <ac:spMk id="5" creationId="{B012B5A9-C0D6-B9CA-6C75-8337C6304329}"/>
          </ac:spMkLst>
        </pc:spChg>
        <pc:spChg chg="add mod">
          <ac:chgData name="Laura Hörger" userId="39468712-c8ba-4b35-bdd5-5fb12267142a" providerId="ADAL" clId="{C490991B-56E3-4153-B32F-12B4541807DD}" dt="2022-08-26T12:55:59.806" v="2733" actId="208"/>
          <ac:spMkLst>
            <pc:docMk/>
            <pc:sldMk cId="1885822755" sldId="2076138319"/>
            <ac:spMk id="6" creationId="{63AD3A64-0215-118B-6252-BFDDDE4427BD}"/>
          </ac:spMkLst>
        </pc:spChg>
        <pc:spChg chg="add mod">
          <ac:chgData name="Laura Hörger" userId="39468712-c8ba-4b35-bdd5-5fb12267142a" providerId="ADAL" clId="{C490991B-56E3-4153-B32F-12B4541807DD}" dt="2022-08-26T12:55:59.806" v="2733" actId="208"/>
          <ac:spMkLst>
            <pc:docMk/>
            <pc:sldMk cId="1885822755" sldId="2076138319"/>
            <ac:spMk id="7" creationId="{A11E733B-0721-35B8-6C4F-88EBD74B9595}"/>
          </ac:spMkLst>
        </pc:spChg>
        <pc:spChg chg="add mod">
          <ac:chgData name="Laura Hörger" userId="39468712-c8ba-4b35-bdd5-5fb12267142a" providerId="ADAL" clId="{C490991B-56E3-4153-B32F-12B4541807DD}" dt="2022-08-26T12:55:59.806" v="2733" actId="208"/>
          <ac:spMkLst>
            <pc:docMk/>
            <pc:sldMk cId="1885822755" sldId="2076138319"/>
            <ac:spMk id="8" creationId="{E692A371-9C06-5476-0280-C9883A1752E1}"/>
          </ac:spMkLst>
        </pc:spChg>
        <pc:spChg chg="add mod ord">
          <ac:chgData name="Laura Hörger" userId="39468712-c8ba-4b35-bdd5-5fb12267142a" providerId="ADAL" clId="{C490991B-56E3-4153-B32F-12B4541807DD}" dt="2022-08-26T12:55:59.806" v="2733" actId="208"/>
          <ac:spMkLst>
            <pc:docMk/>
            <pc:sldMk cId="1885822755" sldId="2076138319"/>
            <ac:spMk id="9" creationId="{5D2379B0-98AF-AD34-DCCB-2F7D20861FB5}"/>
          </ac:spMkLst>
        </pc:spChg>
        <pc:spChg chg="add mod">
          <ac:chgData name="Laura Hörger" userId="39468712-c8ba-4b35-bdd5-5fb12267142a" providerId="ADAL" clId="{C490991B-56E3-4153-B32F-12B4541807DD}" dt="2022-08-26T12:55:59.806" v="2733" actId="208"/>
          <ac:spMkLst>
            <pc:docMk/>
            <pc:sldMk cId="1885822755" sldId="2076138319"/>
            <ac:spMk id="10" creationId="{48F6A6B6-5F19-F597-091A-E6330E869ACE}"/>
          </ac:spMkLst>
        </pc:spChg>
        <pc:spChg chg="add del">
          <ac:chgData name="Laura Hörger" userId="39468712-c8ba-4b35-bdd5-5fb12267142a" providerId="ADAL" clId="{C490991B-56E3-4153-B32F-12B4541807DD}" dt="2022-08-26T11:17:23.203" v="1295" actId="478"/>
          <ac:spMkLst>
            <pc:docMk/>
            <pc:sldMk cId="1885822755" sldId="2076138319"/>
            <ac:spMk id="11" creationId="{AE1F641A-1FA2-ED53-4346-2D3DAB84D350}"/>
          </ac:spMkLst>
        </pc:spChg>
        <pc:spChg chg="add mod">
          <ac:chgData name="Laura Hörger" userId="39468712-c8ba-4b35-bdd5-5fb12267142a" providerId="ADAL" clId="{C490991B-56E3-4153-B32F-12B4541807DD}" dt="2022-08-26T12:55:59.806" v="2733" actId="208"/>
          <ac:spMkLst>
            <pc:docMk/>
            <pc:sldMk cId="1885822755" sldId="2076138319"/>
            <ac:spMk id="12" creationId="{F1973A00-2104-9737-DA09-C9C106C78337}"/>
          </ac:spMkLst>
        </pc:spChg>
        <pc:spChg chg="add mod">
          <ac:chgData name="Laura Hörger" userId="39468712-c8ba-4b35-bdd5-5fb12267142a" providerId="ADAL" clId="{C490991B-56E3-4153-B32F-12B4541807DD}" dt="2022-08-26T12:55:59.806" v="2733" actId="208"/>
          <ac:spMkLst>
            <pc:docMk/>
            <pc:sldMk cId="1885822755" sldId="2076138319"/>
            <ac:spMk id="13" creationId="{6EBFB713-110A-EFC9-7EFE-C68E9606E78B}"/>
          </ac:spMkLst>
        </pc:spChg>
        <pc:spChg chg="add mod ord">
          <ac:chgData name="Laura Hörger" userId="39468712-c8ba-4b35-bdd5-5fb12267142a" providerId="ADAL" clId="{C490991B-56E3-4153-B32F-12B4541807DD}" dt="2022-08-26T12:55:37.716" v="2729" actId="207"/>
          <ac:spMkLst>
            <pc:docMk/>
            <pc:sldMk cId="1885822755" sldId="2076138319"/>
            <ac:spMk id="14" creationId="{EDB97FCA-414A-347C-0C40-C41F685555A6}"/>
          </ac:spMkLst>
        </pc:spChg>
        <pc:spChg chg="add mod">
          <ac:chgData name="Laura Hörger" userId="39468712-c8ba-4b35-bdd5-5fb12267142a" providerId="ADAL" clId="{C490991B-56E3-4153-B32F-12B4541807DD}" dt="2022-08-26T12:55:37.716" v="2729" actId="207"/>
          <ac:spMkLst>
            <pc:docMk/>
            <pc:sldMk cId="1885822755" sldId="2076138319"/>
            <ac:spMk id="40" creationId="{1326BDDC-6B4E-AEBB-4D48-BF272ABE9870}"/>
          </ac:spMkLst>
        </pc:spChg>
        <pc:spChg chg="add mod">
          <ac:chgData name="Laura Hörger" userId="39468712-c8ba-4b35-bdd5-5fb12267142a" providerId="ADAL" clId="{C490991B-56E3-4153-B32F-12B4541807DD}" dt="2022-08-26T12:55:37.716" v="2729" actId="207"/>
          <ac:spMkLst>
            <pc:docMk/>
            <pc:sldMk cId="1885822755" sldId="2076138319"/>
            <ac:spMk id="48" creationId="{D682EC68-F393-ACFC-0B3E-EF93BE579407}"/>
          </ac:spMkLst>
        </pc:spChg>
        <pc:spChg chg="add mod">
          <ac:chgData name="Laura Hörger" userId="39468712-c8ba-4b35-bdd5-5fb12267142a" providerId="ADAL" clId="{C490991B-56E3-4153-B32F-12B4541807DD}" dt="2022-08-26T12:56:07.082" v="2734" actId="1035"/>
          <ac:spMkLst>
            <pc:docMk/>
            <pc:sldMk cId="1885822755" sldId="2076138319"/>
            <ac:spMk id="49" creationId="{DF36F22B-66E3-BE82-F2F6-F30D29404DD3}"/>
          </ac:spMkLst>
        </pc:spChg>
        <pc:spChg chg="add mod">
          <ac:chgData name="Laura Hörger" userId="39468712-c8ba-4b35-bdd5-5fb12267142a" providerId="ADAL" clId="{C490991B-56E3-4153-B32F-12B4541807DD}" dt="2022-08-26T12:55:37.716" v="2729" actId="207"/>
          <ac:spMkLst>
            <pc:docMk/>
            <pc:sldMk cId="1885822755" sldId="2076138319"/>
            <ac:spMk id="55" creationId="{821B27FE-2FE2-EB5C-09B0-3B8A587F8BA3}"/>
          </ac:spMkLst>
        </pc:spChg>
        <pc:spChg chg="add mod">
          <ac:chgData name="Laura Hörger" userId="39468712-c8ba-4b35-bdd5-5fb12267142a" providerId="ADAL" clId="{C490991B-56E3-4153-B32F-12B4541807DD}" dt="2022-08-26T12:55:37.716" v="2729" actId="207"/>
          <ac:spMkLst>
            <pc:docMk/>
            <pc:sldMk cId="1885822755" sldId="2076138319"/>
            <ac:spMk id="56" creationId="{4132DEC9-E18B-53EF-588C-B6145B4D79A1}"/>
          </ac:spMkLst>
        </pc:spChg>
        <pc:picChg chg="del mod">
          <ac:chgData name="Laura Hörger" userId="39468712-c8ba-4b35-bdd5-5fb12267142a" providerId="ADAL" clId="{C490991B-56E3-4153-B32F-12B4541807DD}" dt="2022-08-26T11:31:36.038" v="1674" actId="478"/>
          <ac:picMkLst>
            <pc:docMk/>
            <pc:sldMk cId="1885822755" sldId="2076138319"/>
            <ac:picMk id="4" creationId="{99F43B90-CBBA-8E85-8F28-0DE2451A48AE}"/>
          </ac:picMkLst>
        </pc:picChg>
        <pc:cxnChg chg="add mod ord">
          <ac:chgData name="Laura Hörger" userId="39468712-c8ba-4b35-bdd5-5fb12267142a" providerId="ADAL" clId="{C490991B-56E3-4153-B32F-12B4541807DD}" dt="2022-08-26T11:29:11.616" v="1642" actId="1037"/>
          <ac:cxnSpMkLst>
            <pc:docMk/>
            <pc:sldMk cId="1885822755" sldId="2076138319"/>
            <ac:cxnSpMk id="16" creationId="{8E6E90E2-BB0F-D4EE-FC93-6849CA2D3502}"/>
          </ac:cxnSpMkLst>
        </pc:cxnChg>
        <pc:cxnChg chg="add mod">
          <ac:chgData name="Laura Hörger" userId="39468712-c8ba-4b35-bdd5-5fb12267142a" providerId="ADAL" clId="{C490991B-56E3-4153-B32F-12B4541807DD}" dt="2022-08-26T11:29:11.616" v="1642" actId="1037"/>
          <ac:cxnSpMkLst>
            <pc:docMk/>
            <pc:sldMk cId="1885822755" sldId="2076138319"/>
            <ac:cxnSpMk id="21" creationId="{FF22B112-AADE-708D-35B8-9BAF69431839}"/>
          </ac:cxnSpMkLst>
        </pc:cxnChg>
        <pc:cxnChg chg="add mod">
          <ac:chgData name="Laura Hörger" userId="39468712-c8ba-4b35-bdd5-5fb12267142a" providerId="ADAL" clId="{C490991B-56E3-4153-B32F-12B4541807DD}" dt="2022-08-26T11:29:11.616" v="1642" actId="1037"/>
          <ac:cxnSpMkLst>
            <pc:docMk/>
            <pc:sldMk cId="1885822755" sldId="2076138319"/>
            <ac:cxnSpMk id="24" creationId="{20F39C77-1025-A179-86D5-DF936C2830FC}"/>
          </ac:cxnSpMkLst>
        </pc:cxnChg>
        <pc:cxnChg chg="add mod">
          <ac:chgData name="Laura Hörger" userId="39468712-c8ba-4b35-bdd5-5fb12267142a" providerId="ADAL" clId="{C490991B-56E3-4153-B32F-12B4541807DD}" dt="2022-08-26T11:29:11.616" v="1642" actId="1037"/>
          <ac:cxnSpMkLst>
            <pc:docMk/>
            <pc:sldMk cId="1885822755" sldId="2076138319"/>
            <ac:cxnSpMk id="27" creationId="{B940D63F-595D-B927-0E94-0F23D284205A}"/>
          </ac:cxnSpMkLst>
        </pc:cxnChg>
        <pc:cxnChg chg="add del mod">
          <ac:chgData name="Laura Hörger" userId="39468712-c8ba-4b35-bdd5-5fb12267142a" providerId="ADAL" clId="{C490991B-56E3-4153-B32F-12B4541807DD}" dt="2022-08-26T11:22:58.013" v="1441" actId="478"/>
          <ac:cxnSpMkLst>
            <pc:docMk/>
            <pc:sldMk cId="1885822755" sldId="2076138319"/>
            <ac:cxnSpMk id="29" creationId="{30F1AE20-3289-A74D-2E4C-51C202A22DE7}"/>
          </ac:cxnSpMkLst>
        </pc:cxnChg>
        <pc:cxnChg chg="add mod">
          <ac:chgData name="Laura Hörger" userId="39468712-c8ba-4b35-bdd5-5fb12267142a" providerId="ADAL" clId="{C490991B-56E3-4153-B32F-12B4541807DD}" dt="2022-08-26T11:29:11.616" v="1642" actId="1037"/>
          <ac:cxnSpMkLst>
            <pc:docMk/>
            <pc:sldMk cId="1885822755" sldId="2076138319"/>
            <ac:cxnSpMk id="31" creationId="{2A0643BF-E891-6A21-770F-69CA4B30DD20}"/>
          </ac:cxnSpMkLst>
        </pc:cxnChg>
        <pc:cxnChg chg="add mod">
          <ac:chgData name="Laura Hörger" userId="39468712-c8ba-4b35-bdd5-5fb12267142a" providerId="ADAL" clId="{C490991B-56E3-4153-B32F-12B4541807DD}" dt="2022-08-26T11:29:11.616" v="1642" actId="1037"/>
          <ac:cxnSpMkLst>
            <pc:docMk/>
            <pc:sldMk cId="1885822755" sldId="2076138319"/>
            <ac:cxnSpMk id="33" creationId="{FA76E30F-FEA4-0512-CA53-84135EAB5F5D}"/>
          </ac:cxnSpMkLst>
        </pc:cxnChg>
        <pc:cxnChg chg="add mod">
          <ac:chgData name="Laura Hörger" userId="39468712-c8ba-4b35-bdd5-5fb12267142a" providerId="ADAL" clId="{C490991B-56E3-4153-B32F-12B4541807DD}" dt="2022-08-26T11:29:11.616" v="1642" actId="1037"/>
          <ac:cxnSpMkLst>
            <pc:docMk/>
            <pc:sldMk cId="1885822755" sldId="2076138319"/>
            <ac:cxnSpMk id="35" creationId="{EE18A805-0032-D923-93DB-C660C95ACDAA}"/>
          </ac:cxnSpMkLst>
        </pc:cxnChg>
        <pc:cxnChg chg="add del mod">
          <ac:chgData name="Laura Hörger" userId="39468712-c8ba-4b35-bdd5-5fb12267142a" providerId="ADAL" clId="{C490991B-56E3-4153-B32F-12B4541807DD}" dt="2022-08-26T11:24:58.197" v="1465" actId="478"/>
          <ac:cxnSpMkLst>
            <pc:docMk/>
            <pc:sldMk cId="1885822755" sldId="2076138319"/>
            <ac:cxnSpMk id="37" creationId="{1651643F-2341-47A1-1EA8-50FEEE19104C}"/>
          </ac:cxnSpMkLst>
        </pc:cxnChg>
        <pc:cxnChg chg="add mod">
          <ac:chgData name="Laura Hörger" userId="39468712-c8ba-4b35-bdd5-5fb12267142a" providerId="ADAL" clId="{C490991B-56E3-4153-B32F-12B4541807DD}" dt="2022-08-26T11:29:11.616" v="1642" actId="1037"/>
          <ac:cxnSpMkLst>
            <pc:docMk/>
            <pc:sldMk cId="1885822755" sldId="2076138319"/>
            <ac:cxnSpMk id="39" creationId="{FC6DA432-0729-B14F-4B37-796912937431}"/>
          </ac:cxnSpMkLst>
        </pc:cxnChg>
        <pc:cxnChg chg="add mod">
          <ac:chgData name="Laura Hörger" userId="39468712-c8ba-4b35-bdd5-5fb12267142a" providerId="ADAL" clId="{C490991B-56E3-4153-B32F-12B4541807DD}" dt="2022-08-26T11:29:11.616" v="1642" actId="1037"/>
          <ac:cxnSpMkLst>
            <pc:docMk/>
            <pc:sldMk cId="1885822755" sldId="2076138319"/>
            <ac:cxnSpMk id="42" creationId="{44A263B0-AB80-C6A4-E8AA-C46D48AA1488}"/>
          </ac:cxnSpMkLst>
        </pc:cxnChg>
        <pc:cxnChg chg="add mod">
          <ac:chgData name="Laura Hörger" userId="39468712-c8ba-4b35-bdd5-5fb12267142a" providerId="ADAL" clId="{C490991B-56E3-4153-B32F-12B4541807DD}" dt="2022-08-26T11:29:11.616" v="1642" actId="1037"/>
          <ac:cxnSpMkLst>
            <pc:docMk/>
            <pc:sldMk cId="1885822755" sldId="2076138319"/>
            <ac:cxnSpMk id="46" creationId="{709E4534-81B7-B932-57BC-48E5717DE21B}"/>
          </ac:cxnSpMkLst>
        </pc:cxnChg>
        <pc:cxnChg chg="add mod ord">
          <ac:chgData name="Laura Hörger" userId="39468712-c8ba-4b35-bdd5-5fb12267142a" providerId="ADAL" clId="{C490991B-56E3-4153-B32F-12B4541807DD}" dt="2022-08-26T11:31:39.162" v="1675" actId="1038"/>
          <ac:cxnSpMkLst>
            <pc:docMk/>
            <pc:sldMk cId="1885822755" sldId="2076138319"/>
            <ac:cxnSpMk id="51" creationId="{2CC00B84-3D72-62C9-341E-04F1E42BC037}"/>
          </ac:cxnSpMkLst>
        </pc:cxnChg>
      </pc:sldChg>
      <pc:sldChg chg="addSp delSp modSp new mod modClrScheme chgLayout">
        <pc:chgData name="Laura Hörger" userId="39468712-c8ba-4b35-bdd5-5fb12267142a" providerId="ADAL" clId="{C490991B-56E3-4153-B32F-12B4541807DD}" dt="2022-08-26T12:56:28.074" v="2736" actId="208"/>
        <pc:sldMkLst>
          <pc:docMk/>
          <pc:sldMk cId="3269467825" sldId="2076138320"/>
        </pc:sldMkLst>
        <pc:spChg chg="del">
          <ac:chgData name="Laura Hörger" userId="39468712-c8ba-4b35-bdd5-5fb12267142a" providerId="ADAL" clId="{C490991B-56E3-4153-B32F-12B4541807DD}" dt="2022-08-24T08:19:41.498" v="114" actId="478"/>
          <ac:spMkLst>
            <pc:docMk/>
            <pc:sldMk cId="3269467825" sldId="2076138320"/>
            <ac:spMk id="2" creationId="{970A4746-EE1B-C065-CBCA-8A8F00B7AACF}"/>
          </ac:spMkLst>
        </pc:spChg>
        <pc:spChg chg="mod ord">
          <ac:chgData name="Laura Hörger" userId="39468712-c8ba-4b35-bdd5-5fb12267142a" providerId="ADAL" clId="{C490991B-56E3-4153-B32F-12B4541807DD}" dt="2022-08-26T12:54:11.622" v="2725" actId="700"/>
          <ac:spMkLst>
            <pc:docMk/>
            <pc:sldMk cId="3269467825" sldId="2076138320"/>
            <ac:spMk id="3" creationId="{C41FDAD8-25E1-79B1-EC22-F14F9A481835}"/>
          </ac:spMkLst>
        </pc:spChg>
        <pc:spChg chg="add del">
          <ac:chgData name="Laura Hörger" userId="39468712-c8ba-4b35-bdd5-5fb12267142a" providerId="ADAL" clId="{C490991B-56E3-4153-B32F-12B4541807DD}" dt="2022-08-24T08:19:46.856" v="116" actId="478"/>
          <ac:spMkLst>
            <pc:docMk/>
            <pc:sldMk cId="3269467825" sldId="2076138320"/>
            <ac:spMk id="4" creationId="{C3D38D80-598D-9BED-F64C-C2FC74A6C99D}"/>
          </ac:spMkLst>
        </pc:spChg>
        <pc:spChg chg="add del mod">
          <ac:chgData name="Laura Hörger" userId="39468712-c8ba-4b35-bdd5-5fb12267142a" providerId="ADAL" clId="{C490991B-56E3-4153-B32F-12B4541807DD}" dt="2022-08-24T08:19:56.951" v="120" actId="478"/>
          <ac:spMkLst>
            <pc:docMk/>
            <pc:sldMk cId="3269467825" sldId="2076138320"/>
            <ac:spMk id="5" creationId="{C2FAB004-C996-E927-5BE4-BAC1E90C4D8B}"/>
          </ac:spMkLst>
        </pc:spChg>
        <pc:spChg chg="add mod">
          <ac:chgData name="Laura Hörger" userId="39468712-c8ba-4b35-bdd5-5fb12267142a" providerId="ADAL" clId="{C490991B-56E3-4153-B32F-12B4541807DD}" dt="2022-08-26T12:56:28.074" v="2736" actId="208"/>
          <ac:spMkLst>
            <pc:docMk/>
            <pc:sldMk cId="3269467825" sldId="2076138320"/>
            <ac:spMk id="6" creationId="{0978951B-957C-6957-DE86-E8B8EA1F631F}"/>
          </ac:spMkLst>
        </pc:spChg>
        <pc:spChg chg="add del mod">
          <ac:chgData name="Laura Hörger" userId="39468712-c8ba-4b35-bdd5-5fb12267142a" providerId="ADAL" clId="{C490991B-56E3-4153-B32F-12B4541807DD}" dt="2022-08-26T11:34:02.032" v="1726" actId="478"/>
          <ac:spMkLst>
            <pc:docMk/>
            <pc:sldMk cId="3269467825" sldId="2076138320"/>
            <ac:spMk id="8" creationId="{C2003FD5-B85E-5D7E-98BF-1CF0E4EB2FB2}"/>
          </ac:spMkLst>
        </pc:spChg>
        <pc:spChg chg="add del mod">
          <ac:chgData name="Laura Hörger" userId="39468712-c8ba-4b35-bdd5-5fb12267142a" providerId="ADAL" clId="{C490991B-56E3-4153-B32F-12B4541807DD}" dt="2022-08-26T11:34:02.682" v="1727" actId="478"/>
          <ac:spMkLst>
            <pc:docMk/>
            <pc:sldMk cId="3269467825" sldId="2076138320"/>
            <ac:spMk id="9" creationId="{64AB8F28-78ED-7BDD-FA53-20D58E5A6BEA}"/>
          </ac:spMkLst>
        </pc:spChg>
        <pc:spChg chg="add del mod">
          <ac:chgData name="Laura Hörger" userId="39468712-c8ba-4b35-bdd5-5fb12267142a" providerId="ADAL" clId="{C490991B-56E3-4153-B32F-12B4541807DD}" dt="2022-08-26T11:34:04.311" v="1728" actId="478"/>
          <ac:spMkLst>
            <pc:docMk/>
            <pc:sldMk cId="3269467825" sldId="2076138320"/>
            <ac:spMk id="10" creationId="{B242610E-FB05-B538-5F03-9B11CFF06180}"/>
          </ac:spMkLst>
        </pc:spChg>
        <pc:spChg chg="add del mod">
          <ac:chgData name="Laura Hörger" userId="39468712-c8ba-4b35-bdd5-5fb12267142a" providerId="ADAL" clId="{C490991B-56E3-4153-B32F-12B4541807DD}" dt="2022-08-26T11:43:59.301" v="1903" actId="478"/>
          <ac:spMkLst>
            <pc:docMk/>
            <pc:sldMk cId="3269467825" sldId="2076138320"/>
            <ac:spMk id="11" creationId="{F9ED41BF-3035-DCC4-FDF7-567B32515F9D}"/>
          </ac:spMkLst>
        </pc:spChg>
        <pc:spChg chg="add del mod">
          <ac:chgData name="Laura Hörger" userId="39468712-c8ba-4b35-bdd5-5fb12267142a" providerId="ADAL" clId="{C490991B-56E3-4153-B32F-12B4541807DD}" dt="2022-08-26T11:43:58.454" v="1902" actId="478"/>
          <ac:spMkLst>
            <pc:docMk/>
            <pc:sldMk cId="3269467825" sldId="2076138320"/>
            <ac:spMk id="12" creationId="{A6E41581-013A-7C6C-9310-CEE54F76C7DD}"/>
          </ac:spMkLst>
        </pc:spChg>
        <pc:spChg chg="add mod">
          <ac:chgData name="Laura Hörger" userId="39468712-c8ba-4b35-bdd5-5fb12267142a" providerId="ADAL" clId="{C490991B-56E3-4153-B32F-12B4541807DD}" dt="2022-08-26T12:56:28.074" v="2736" actId="208"/>
          <ac:spMkLst>
            <pc:docMk/>
            <pc:sldMk cId="3269467825" sldId="2076138320"/>
            <ac:spMk id="13" creationId="{C1DD1574-9E14-AAE6-9FA3-760AA8289F9C}"/>
          </ac:spMkLst>
        </pc:spChg>
        <pc:spChg chg="add mod">
          <ac:chgData name="Laura Hörger" userId="39468712-c8ba-4b35-bdd5-5fb12267142a" providerId="ADAL" clId="{C490991B-56E3-4153-B32F-12B4541807DD}" dt="2022-08-26T12:56:28.074" v="2736" actId="208"/>
          <ac:spMkLst>
            <pc:docMk/>
            <pc:sldMk cId="3269467825" sldId="2076138320"/>
            <ac:spMk id="14" creationId="{40645780-D625-4C71-8436-F8CBC228350C}"/>
          </ac:spMkLst>
        </pc:spChg>
        <pc:spChg chg="add mod">
          <ac:chgData name="Laura Hörger" userId="39468712-c8ba-4b35-bdd5-5fb12267142a" providerId="ADAL" clId="{C490991B-56E3-4153-B32F-12B4541807DD}" dt="2022-08-26T11:56:04.726" v="2334" actId="207"/>
          <ac:spMkLst>
            <pc:docMk/>
            <pc:sldMk cId="3269467825" sldId="2076138320"/>
            <ac:spMk id="15" creationId="{05285626-4FEA-B3DC-54B4-9AF5C89250CF}"/>
          </ac:spMkLst>
        </pc:spChg>
        <pc:spChg chg="add mod">
          <ac:chgData name="Laura Hörger" userId="39468712-c8ba-4b35-bdd5-5fb12267142a" providerId="ADAL" clId="{C490991B-56E3-4153-B32F-12B4541807DD}" dt="2022-08-26T11:55:05.080" v="2326" actId="1036"/>
          <ac:spMkLst>
            <pc:docMk/>
            <pc:sldMk cId="3269467825" sldId="2076138320"/>
            <ac:spMk id="23" creationId="{D99C3A22-1B5C-5069-E439-9B18CF302522}"/>
          </ac:spMkLst>
        </pc:spChg>
        <pc:spChg chg="add mod">
          <ac:chgData name="Laura Hörger" userId="39468712-c8ba-4b35-bdd5-5fb12267142a" providerId="ADAL" clId="{C490991B-56E3-4153-B32F-12B4541807DD}" dt="2022-08-26T11:55:05.080" v="2326" actId="1036"/>
          <ac:spMkLst>
            <pc:docMk/>
            <pc:sldMk cId="3269467825" sldId="2076138320"/>
            <ac:spMk id="26" creationId="{D4580F73-E2F4-2021-F6D0-68A45428A638}"/>
          </ac:spMkLst>
        </pc:spChg>
        <pc:spChg chg="add mod">
          <ac:chgData name="Laura Hörger" userId="39468712-c8ba-4b35-bdd5-5fb12267142a" providerId="ADAL" clId="{C490991B-56E3-4153-B32F-12B4541807DD}" dt="2022-08-26T11:55:05.080" v="2326" actId="1036"/>
          <ac:spMkLst>
            <pc:docMk/>
            <pc:sldMk cId="3269467825" sldId="2076138320"/>
            <ac:spMk id="27" creationId="{403047CF-3FDD-3C46-B256-FFB0AA7FDBA7}"/>
          </ac:spMkLst>
        </pc:spChg>
        <pc:spChg chg="add mod">
          <ac:chgData name="Laura Hörger" userId="39468712-c8ba-4b35-bdd5-5fb12267142a" providerId="ADAL" clId="{C490991B-56E3-4153-B32F-12B4541807DD}" dt="2022-08-26T11:55:05.080" v="2326" actId="1036"/>
          <ac:spMkLst>
            <pc:docMk/>
            <pc:sldMk cId="3269467825" sldId="2076138320"/>
            <ac:spMk id="28" creationId="{A794849B-9A26-34D7-0608-C44512D4B678}"/>
          </ac:spMkLst>
        </pc:spChg>
        <pc:spChg chg="add mod">
          <ac:chgData name="Laura Hörger" userId="39468712-c8ba-4b35-bdd5-5fb12267142a" providerId="ADAL" clId="{C490991B-56E3-4153-B32F-12B4541807DD}" dt="2022-08-26T11:55:05.080" v="2326" actId="1036"/>
          <ac:spMkLst>
            <pc:docMk/>
            <pc:sldMk cId="3269467825" sldId="2076138320"/>
            <ac:spMk id="29" creationId="{62736EFB-6B53-FBE7-F5BC-31E7C3B7B43F}"/>
          </ac:spMkLst>
        </pc:spChg>
        <pc:spChg chg="add del mod">
          <ac:chgData name="Laura Hörger" userId="39468712-c8ba-4b35-bdd5-5fb12267142a" providerId="ADAL" clId="{C490991B-56E3-4153-B32F-12B4541807DD}" dt="2022-08-26T11:39:47.604" v="1854" actId="478"/>
          <ac:spMkLst>
            <pc:docMk/>
            <pc:sldMk cId="3269467825" sldId="2076138320"/>
            <ac:spMk id="30" creationId="{E7A2E51F-24B8-5FF5-1FD1-B6E3CA29C681}"/>
          </ac:spMkLst>
        </pc:spChg>
        <pc:spChg chg="add del mod">
          <ac:chgData name="Laura Hörger" userId="39468712-c8ba-4b35-bdd5-5fb12267142a" providerId="ADAL" clId="{C490991B-56E3-4153-B32F-12B4541807DD}" dt="2022-08-26T11:34:54.411" v="1763" actId="478"/>
          <ac:spMkLst>
            <pc:docMk/>
            <pc:sldMk cId="3269467825" sldId="2076138320"/>
            <ac:spMk id="43" creationId="{B04EAA9F-476C-FC5E-4375-6CC25F94B1A7}"/>
          </ac:spMkLst>
        </pc:spChg>
        <pc:spChg chg="add del mod">
          <ac:chgData name="Laura Hörger" userId="39468712-c8ba-4b35-bdd5-5fb12267142a" providerId="ADAL" clId="{C490991B-56E3-4153-B32F-12B4541807DD}" dt="2022-08-26T11:34:53.493" v="1762" actId="478"/>
          <ac:spMkLst>
            <pc:docMk/>
            <pc:sldMk cId="3269467825" sldId="2076138320"/>
            <ac:spMk id="44" creationId="{4A8CC5E0-DED7-54F0-6233-F47472FF53B5}"/>
          </ac:spMkLst>
        </pc:spChg>
        <pc:spChg chg="add mod">
          <ac:chgData name="Laura Hörger" userId="39468712-c8ba-4b35-bdd5-5fb12267142a" providerId="ADAL" clId="{C490991B-56E3-4153-B32F-12B4541807DD}" dt="2022-08-26T12:56:28.074" v="2736" actId="208"/>
          <ac:spMkLst>
            <pc:docMk/>
            <pc:sldMk cId="3269467825" sldId="2076138320"/>
            <ac:spMk id="45" creationId="{57D81CAD-FBAB-DC42-3943-2C5F9926DF17}"/>
          </ac:spMkLst>
        </pc:spChg>
        <pc:spChg chg="add mod">
          <ac:chgData name="Laura Hörger" userId="39468712-c8ba-4b35-bdd5-5fb12267142a" providerId="ADAL" clId="{C490991B-56E3-4153-B32F-12B4541807DD}" dt="2022-08-26T12:56:28.074" v="2736" actId="208"/>
          <ac:spMkLst>
            <pc:docMk/>
            <pc:sldMk cId="3269467825" sldId="2076138320"/>
            <ac:spMk id="46" creationId="{8F981C27-F8AA-B689-C86A-3AECAF43A464}"/>
          </ac:spMkLst>
        </pc:spChg>
        <pc:spChg chg="add mod">
          <ac:chgData name="Laura Hörger" userId="39468712-c8ba-4b35-bdd5-5fb12267142a" providerId="ADAL" clId="{C490991B-56E3-4153-B32F-12B4541807DD}" dt="2022-08-26T12:56:28.074" v="2736" actId="208"/>
          <ac:spMkLst>
            <pc:docMk/>
            <pc:sldMk cId="3269467825" sldId="2076138320"/>
            <ac:spMk id="47" creationId="{2BEE968B-6AA8-9C35-350A-992DCA4346E7}"/>
          </ac:spMkLst>
        </pc:spChg>
        <pc:spChg chg="add mod">
          <ac:chgData name="Laura Hörger" userId="39468712-c8ba-4b35-bdd5-5fb12267142a" providerId="ADAL" clId="{C490991B-56E3-4153-B32F-12B4541807DD}" dt="2022-08-26T12:56:28.074" v="2736" actId="208"/>
          <ac:spMkLst>
            <pc:docMk/>
            <pc:sldMk cId="3269467825" sldId="2076138320"/>
            <ac:spMk id="48" creationId="{A34A4759-5C94-D297-F6DA-ECCE02E4CEFB}"/>
          </ac:spMkLst>
        </pc:spChg>
        <pc:spChg chg="add mod">
          <ac:chgData name="Laura Hörger" userId="39468712-c8ba-4b35-bdd5-5fb12267142a" providerId="ADAL" clId="{C490991B-56E3-4153-B32F-12B4541807DD}" dt="2022-08-26T12:56:28.074" v="2736" actId="208"/>
          <ac:spMkLst>
            <pc:docMk/>
            <pc:sldMk cId="3269467825" sldId="2076138320"/>
            <ac:spMk id="49" creationId="{23B3F1E7-5701-4826-55CC-6EC74239CE0E}"/>
          </ac:spMkLst>
        </pc:spChg>
        <pc:spChg chg="add mod">
          <ac:chgData name="Laura Hörger" userId="39468712-c8ba-4b35-bdd5-5fb12267142a" providerId="ADAL" clId="{C490991B-56E3-4153-B32F-12B4541807DD}" dt="2022-08-26T12:56:28.074" v="2736" actId="208"/>
          <ac:spMkLst>
            <pc:docMk/>
            <pc:sldMk cId="3269467825" sldId="2076138320"/>
            <ac:spMk id="50" creationId="{5638A613-E2C0-C35F-EAC6-03831C035836}"/>
          </ac:spMkLst>
        </pc:spChg>
        <pc:spChg chg="add mod">
          <ac:chgData name="Laura Hörger" userId="39468712-c8ba-4b35-bdd5-5fb12267142a" providerId="ADAL" clId="{C490991B-56E3-4153-B32F-12B4541807DD}" dt="2022-08-26T12:56:28.074" v="2736" actId="208"/>
          <ac:spMkLst>
            <pc:docMk/>
            <pc:sldMk cId="3269467825" sldId="2076138320"/>
            <ac:spMk id="51" creationId="{21DA0603-B774-24F0-71C6-7FC82D6DF3EB}"/>
          </ac:spMkLst>
        </pc:spChg>
        <pc:spChg chg="add mod">
          <ac:chgData name="Laura Hörger" userId="39468712-c8ba-4b35-bdd5-5fb12267142a" providerId="ADAL" clId="{C490991B-56E3-4153-B32F-12B4541807DD}" dt="2022-08-26T12:56:28.074" v="2736" actId="208"/>
          <ac:spMkLst>
            <pc:docMk/>
            <pc:sldMk cId="3269467825" sldId="2076138320"/>
            <ac:spMk id="52" creationId="{3538D054-C4AD-88FC-47E3-BC1B19C27B93}"/>
          </ac:spMkLst>
        </pc:spChg>
        <pc:spChg chg="add mod">
          <ac:chgData name="Laura Hörger" userId="39468712-c8ba-4b35-bdd5-5fb12267142a" providerId="ADAL" clId="{C490991B-56E3-4153-B32F-12B4541807DD}" dt="2022-08-26T12:56:28.074" v="2736" actId="208"/>
          <ac:spMkLst>
            <pc:docMk/>
            <pc:sldMk cId="3269467825" sldId="2076138320"/>
            <ac:spMk id="53" creationId="{0ACCA730-426A-34DB-C1B1-8B309FA4F4BD}"/>
          </ac:spMkLst>
        </pc:spChg>
        <pc:spChg chg="add mod">
          <ac:chgData name="Laura Hörger" userId="39468712-c8ba-4b35-bdd5-5fb12267142a" providerId="ADAL" clId="{C490991B-56E3-4153-B32F-12B4541807DD}" dt="2022-08-26T11:56:38.106" v="2336" actId="1037"/>
          <ac:spMkLst>
            <pc:docMk/>
            <pc:sldMk cId="3269467825" sldId="2076138320"/>
            <ac:spMk id="54" creationId="{35771E6C-7EFC-CB34-8AC9-244A3F19B653}"/>
          </ac:spMkLst>
        </pc:spChg>
        <pc:spChg chg="add mod">
          <ac:chgData name="Laura Hörger" userId="39468712-c8ba-4b35-bdd5-5fb12267142a" providerId="ADAL" clId="{C490991B-56E3-4153-B32F-12B4541807DD}" dt="2022-08-26T11:59:18.644" v="2356" actId="1035"/>
          <ac:spMkLst>
            <pc:docMk/>
            <pc:sldMk cId="3269467825" sldId="2076138320"/>
            <ac:spMk id="55" creationId="{158278B1-8B73-E04E-0ACA-9C277F176E6B}"/>
          </ac:spMkLst>
        </pc:spChg>
        <pc:spChg chg="add mod">
          <ac:chgData name="Laura Hörger" userId="39468712-c8ba-4b35-bdd5-5fb12267142a" providerId="ADAL" clId="{C490991B-56E3-4153-B32F-12B4541807DD}" dt="2022-08-26T12:56:28.074" v="2736" actId="208"/>
          <ac:spMkLst>
            <pc:docMk/>
            <pc:sldMk cId="3269467825" sldId="2076138320"/>
            <ac:spMk id="56" creationId="{961F8CDE-45EA-21B4-13FE-AF80E2901746}"/>
          </ac:spMkLst>
        </pc:spChg>
        <pc:spChg chg="add mod">
          <ac:chgData name="Laura Hörger" userId="39468712-c8ba-4b35-bdd5-5fb12267142a" providerId="ADAL" clId="{C490991B-56E3-4153-B32F-12B4541807DD}" dt="2022-08-26T12:56:28.074" v="2736" actId="208"/>
          <ac:spMkLst>
            <pc:docMk/>
            <pc:sldMk cId="3269467825" sldId="2076138320"/>
            <ac:spMk id="57" creationId="{EA20A541-ACAD-26CF-D66C-3561725742D9}"/>
          </ac:spMkLst>
        </pc:spChg>
        <pc:spChg chg="add mod">
          <ac:chgData name="Laura Hörger" userId="39468712-c8ba-4b35-bdd5-5fb12267142a" providerId="ADAL" clId="{C490991B-56E3-4153-B32F-12B4541807DD}" dt="2022-08-26T12:56:28.074" v="2736" actId="208"/>
          <ac:spMkLst>
            <pc:docMk/>
            <pc:sldMk cId="3269467825" sldId="2076138320"/>
            <ac:spMk id="58" creationId="{BDD48553-23E8-63FE-62E2-923F20B671E5}"/>
          </ac:spMkLst>
        </pc:spChg>
        <pc:spChg chg="add mod">
          <ac:chgData name="Laura Hörger" userId="39468712-c8ba-4b35-bdd5-5fb12267142a" providerId="ADAL" clId="{C490991B-56E3-4153-B32F-12B4541807DD}" dt="2022-08-26T12:56:28.074" v="2736" actId="208"/>
          <ac:spMkLst>
            <pc:docMk/>
            <pc:sldMk cId="3269467825" sldId="2076138320"/>
            <ac:spMk id="59" creationId="{19E7D794-26D4-1FBC-B72A-9CE7A0F100D0}"/>
          </ac:spMkLst>
        </pc:spChg>
        <pc:spChg chg="add mod">
          <ac:chgData name="Laura Hörger" userId="39468712-c8ba-4b35-bdd5-5fb12267142a" providerId="ADAL" clId="{C490991B-56E3-4153-B32F-12B4541807DD}" dt="2022-08-26T12:56:28.074" v="2736" actId="208"/>
          <ac:spMkLst>
            <pc:docMk/>
            <pc:sldMk cId="3269467825" sldId="2076138320"/>
            <ac:spMk id="60" creationId="{D0F79B9E-5DD9-531D-3766-BB7E1DE82AC1}"/>
          </ac:spMkLst>
        </pc:spChg>
        <pc:spChg chg="add mod">
          <ac:chgData name="Laura Hörger" userId="39468712-c8ba-4b35-bdd5-5fb12267142a" providerId="ADAL" clId="{C490991B-56E3-4153-B32F-12B4541807DD}" dt="2022-08-26T12:56:28.074" v="2736" actId="208"/>
          <ac:spMkLst>
            <pc:docMk/>
            <pc:sldMk cId="3269467825" sldId="2076138320"/>
            <ac:spMk id="61" creationId="{A6DAF174-A737-29D8-C2C7-B56B72DA1D65}"/>
          </ac:spMkLst>
        </pc:spChg>
        <pc:spChg chg="add mod">
          <ac:chgData name="Laura Hörger" userId="39468712-c8ba-4b35-bdd5-5fb12267142a" providerId="ADAL" clId="{C490991B-56E3-4153-B32F-12B4541807DD}" dt="2022-08-26T12:56:28.074" v="2736" actId="208"/>
          <ac:spMkLst>
            <pc:docMk/>
            <pc:sldMk cId="3269467825" sldId="2076138320"/>
            <ac:spMk id="62" creationId="{26224D7F-DAE0-FAAB-7838-6CC8A2A8B317}"/>
          </ac:spMkLst>
        </pc:spChg>
        <pc:spChg chg="add mod">
          <ac:chgData name="Laura Hörger" userId="39468712-c8ba-4b35-bdd5-5fb12267142a" providerId="ADAL" clId="{C490991B-56E3-4153-B32F-12B4541807DD}" dt="2022-08-26T12:56:28.074" v="2736" actId="208"/>
          <ac:spMkLst>
            <pc:docMk/>
            <pc:sldMk cId="3269467825" sldId="2076138320"/>
            <ac:spMk id="64" creationId="{E398E040-BAD6-0667-16E1-516857162C06}"/>
          </ac:spMkLst>
        </pc:spChg>
        <pc:spChg chg="add mod">
          <ac:chgData name="Laura Hörger" userId="39468712-c8ba-4b35-bdd5-5fb12267142a" providerId="ADAL" clId="{C490991B-56E3-4153-B32F-12B4541807DD}" dt="2022-08-26T12:56:28.074" v="2736" actId="208"/>
          <ac:spMkLst>
            <pc:docMk/>
            <pc:sldMk cId="3269467825" sldId="2076138320"/>
            <ac:spMk id="65" creationId="{82D776C0-8AFB-374C-93B0-2D7E0A500EA1}"/>
          </ac:spMkLst>
        </pc:spChg>
        <pc:spChg chg="add del">
          <ac:chgData name="Laura Hörger" userId="39468712-c8ba-4b35-bdd5-5fb12267142a" providerId="ADAL" clId="{C490991B-56E3-4153-B32F-12B4541807DD}" dt="2022-08-26T11:42:35.376" v="1881" actId="478"/>
          <ac:spMkLst>
            <pc:docMk/>
            <pc:sldMk cId="3269467825" sldId="2076138320"/>
            <ac:spMk id="66" creationId="{EC121787-5ED8-1FA6-D713-FA13149D4D5E}"/>
          </ac:spMkLst>
        </pc:spChg>
        <pc:spChg chg="add mod">
          <ac:chgData name="Laura Hörger" userId="39468712-c8ba-4b35-bdd5-5fb12267142a" providerId="ADAL" clId="{C490991B-56E3-4153-B32F-12B4541807DD}" dt="2022-08-26T12:56:28.074" v="2736" actId="208"/>
          <ac:spMkLst>
            <pc:docMk/>
            <pc:sldMk cId="3269467825" sldId="2076138320"/>
            <ac:spMk id="67" creationId="{77F6BCC2-79C1-B35C-2039-AB7DA10DE04B}"/>
          </ac:spMkLst>
        </pc:spChg>
        <pc:spChg chg="add mod">
          <ac:chgData name="Laura Hörger" userId="39468712-c8ba-4b35-bdd5-5fb12267142a" providerId="ADAL" clId="{C490991B-56E3-4153-B32F-12B4541807DD}" dt="2022-08-26T12:56:28.074" v="2736" actId="208"/>
          <ac:spMkLst>
            <pc:docMk/>
            <pc:sldMk cId="3269467825" sldId="2076138320"/>
            <ac:spMk id="70" creationId="{43FBC0F3-ADD5-F96C-72E8-ACE510F1CC02}"/>
          </ac:spMkLst>
        </pc:spChg>
        <pc:picChg chg="add del mod">
          <ac:chgData name="Laura Hörger" userId="39468712-c8ba-4b35-bdd5-5fb12267142a" providerId="ADAL" clId="{C490991B-56E3-4153-B32F-12B4541807DD}" dt="2022-08-26T12:08:27.967" v="2445" actId="478"/>
          <ac:picMkLst>
            <pc:docMk/>
            <pc:sldMk cId="3269467825" sldId="2076138320"/>
            <ac:picMk id="7" creationId="{BC4B87D2-4C94-1124-DDCE-ACF62B6168EA}"/>
          </ac:picMkLst>
        </pc:picChg>
        <pc:cxnChg chg="add mod">
          <ac:chgData name="Laura Hörger" userId="39468712-c8ba-4b35-bdd5-5fb12267142a" providerId="ADAL" clId="{C490991B-56E3-4153-B32F-12B4541807DD}" dt="2022-08-26T11:55:05.080" v="2326" actId="1036"/>
          <ac:cxnSpMkLst>
            <pc:docMk/>
            <pc:sldMk cId="3269467825" sldId="2076138320"/>
            <ac:cxnSpMk id="4" creationId="{A09145BD-34BA-A079-CC0E-C31D4862375B}"/>
          </ac:cxnSpMkLst>
        </pc:cxnChg>
        <pc:cxnChg chg="add mod">
          <ac:chgData name="Laura Hörger" userId="39468712-c8ba-4b35-bdd5-5fb12267142a" providerId="ADAL" clId="{C490991B-56E3-4153-B32F-12B4541807DD}" dt="2022-08-26T11:55:05.080" v="2326" actId="1036"/>
          <ac:cxnSpMkLst>
            <pc:docMk/>
            <pc:sldMk cId="3269467825" sldId="2076138320"/>
            <ac:cxnSpMk id="5" creationId="{0DDAE184-44F4-C281-187C-AF9DF46033EB}"/>
          </ac:cxnSpMkLst>
        </pc:cxnChg>
        <pc:cxnChg chg="add del mod">
          <ac:chgData name="Laura Hörger" userId="39468712-c8ba-4b35-bdd5-5fb12267142a" providerId="ADAL" clId="{C490991B-56E3-4153-B32F-12B4541807DD}" dt="2022-08-26T11:34:06.455" v="1732" actId="478"/>
          <ac:cxnSpMkLst>
            <pc:docMk/>
            <pc:sldMk cId="3269467825" sldId="2076138320"/>
            <ac:cxnSpMk id="16" creationId="{0A4E2405-BC9C-41DA-0760-3F3D690B5472}"/>
          </ac:cxnSpMkLst>
        </pc:cxnChg>
        <pc:cxnChg chg="add del mod">
          <ac:chgData name="Laura Hörger" userId="39468712-c8ba-4b35-bdd5-5fb12267142a" providerId="ADAL" clId="{C490991B-56E3-4153-B32F-12B4541807DD}" dt="2022-08-26T11:34:05.726" v="1731" actId="478"/>
          <ac:cxnSpMkLst>
            <pc:docMk/>
            <pc:sldMk cId="3269467825" sldId="2076138320"/>
            <ac:cxnSpMk id="17" creationId="{CD752849-4EB2-9A9A-88AB-21FB9F9DED04}"/>
          </ac:cxnSpMkLst>
        </pc:cxnChg>
        <pc:cxnChg chg="add del mod">
          <ac:chgData name="Laura Hörger" userId="39468712-c8ba-4b35-bdd5-5fb12267142a" providerId="ADAL" clId="{C490991B-56E3-4153-B32F-12B4541807DD}" dt="2022-08-26T11:34:05.173" v="1730" actId="478"/>
          <ac:cxnSpMkLst>
            <pc:docMk/>
            <pc:sldMk cId="3269467825" sldId="2076138320"/>
            <ac:cxnSpMk id="18" creationId="{B847E935-CBA5-186A-D314-DB931354AE42}"/>
          </ac:cxnSpMkLst>
        </pc:cxnChg>
        <pc:cxnChg chg="add del mod">
          <ac:chgData name="Laura Hörger" userId="39468712-c8ba-4b35-bdd5-5fb12267142a" providerId="ADAL" clId="{C490991B-56E3-4153-B32F-12B4541807DD}" dt="2022-08-26T11:32:36.202" v="1689" actId="478"/>
          <ac:cxnSpMkLst>
            <pc:docMk/>
            <pc:sldMk cId="3269467825" sldId="2076138320"/>
            <ac:cxnSpMk id="19" creationId="{C304D206-9C39-ED12-DD57-C39D97A98A9C}"/>
          </ac:cxnSpMkLst>
        </pc:cxnChg>
        <pc:cxnChg chg="add del mod">
          <ac:chgData name="Laura Hörger" userId="39468712-c8ba-4b35-bdd5-5fb12267142a" providerId="ADAL" clId="{C490991B-56E3-4153-B32F-12B4541807DD}" dt="2022-08-26T11:32:31.600" v="1687" actId="478"/>
          <ac:cxnSpMkLst>
            <pc:docMk/>
            <pc:sldMk cId="3269467825" sldId="2076138320"/>
            <ac:cxnSpMk id="20" creationId="{CD829536-25BA-E375-0BA9-A128A3EA8989}"/>
          </ac:cxnSpMkLst>
        </pc:cxnChg>
        <pc:cxnChg chg="add del mod">
          <ac:chgData name="Laura Hörger" userId="39468712-c8ba-4b35-bdd5-5fb12267142a" providerId="ADAL" clId="{C490991B-56E3-4153-B32F-12B4541807DD}" dt="2022-08-26T11:32:11.676" v="1680" actId="478"/>
          <ac:cxnSpMkLst>
            <pc:docMk/>
            <pc:sldMk cId="3269467825" sldId="2076138320"/>
            <ac:cxnSpMk id="21" creationId="{0C2A26DC-D371-B726-D094-DC6C0C177450}"/>
          </ac:cxnSpMkLst>
        </pc:cxnChg>
        <pc:cxnChg chg="add del mod">
          <ac:chgData name="Laura Hörger" userId="39468712-c8ba-4b35-bdd5-5fb12267142a" providerId="ADAL" clId="{C490991B-56E3-4153-B32F-12B4541807DD}" dt="2022-08-26T11:32:10.994" v="1679" actId="478"/>
          <ac:cxnSpMkLst>
            <pc:docMk/>
            <pc:sldMk cId="3269467825" sldId="2076138320"/>
            <ac:cxnSpMk id="22" creationId="{4C890A10-A9F4-AA98-C75B-F334E48F8EC8}"/>
          </ac:cxnSpMkLst>
        </pc:cxnChg>
        <pc:cxnChg chg="add del mod">
          <ac:chgData name="Laura Hörger" userId="39468712-c8ba-4b35-bdd5-5fb12267142a" providerId="ADAL" clId="{C490991B-56E3-4153-B32F-12B4541807DD}" dt="2022-08-26T11:32:31.016" v="1686" actId="478"/>
          <ac:cxnSpMkLst>
            <pc:docMk/>
            <pc:sldMk cId="3269467825" sldId="2076138320"/>
            <ac:cxnSpMk id="24" creationId="{0D3535FC-5124-6C1D-270F-9F734FEDD767}"/>
          </ac:cxnSpMkLst>
        </pc:cxnChg>
        <pc:cxnChg chg="add del mod">
          <ac:chgData name="Laura Hörger" userId="39468712-c8ba-4b35-bdd5-5fb12267142a" providerId="ADAL" clId="{C490991B-56E3-4153-B32F-12B4541807DD}" dt="2022-08-26T11:32:17.051" v="1683" actId="478"/>
          <ac:cxnSpMkLst>
            <pc:docMk/>
            <pc:sldMk cId="3269467825" sldId="2076138320"/>
            <ac:cxnSpMk id="25" creationId="{AFCED4E1-1A8B-2292-BE77-533FC9676DEA}"/>
          </ac:cxnSpMkLst>
        </pc:cxnChg>
        <pc:cxnChg chg="add">
          <ac:chgData name="Laura Hörger" userId="39468712-c8ba-4b35-bdd5-5fb12267142a" providerId="ADAL" clId="{C490991B-56E3-4153-B32F-12B4541807DD}" dt="2022-08-26T11:55:17.628" v="2327" actId="11529"/>
          <ac:cxnSpMkLst>
            <pc:docMk/>
            <pc:sldMk cId="3269467825" sldId="2076138320"/>
            <ac:cxnSpMk id="73" creationId="{806ADD4C-6DCD-3E6B-54E8-C90832B4C0AF}"/>
          </ac:cxnSpMkLst>
        </pc:cxnChg>
        <pc:cxnChg chg="add del mod">
          <ac:chgData name="Laura Hörger" userId="39468712-c8ba-4b35-bdd5-5fb12267142a" providerId="ADAL" clId="{C490991B-56E3-4153-B32F-12B4541807DD}" dt="2022-08-26T11:55:25.497" v="2329" actId="478"/>
          <ac:cxnSpMkLst>
            <pc:docMk/>
            <pc:sldMk cId="3269467825" sldId="2076138320"/>
            <ac:cxnSpMk id="75" creationId="{60EA0426-AC41-236E-6C22-36253872AD4A}"/>
          </ac:cxnSpMkLst>
        </pc:cxnChg>
        <pc:cxnChg chg="add">
          <ac:chgData name="Laura Hörger" userId="39468712-c8ba-4b35-bdd5-5fb12267142a" providerId="ADAL" clId="{C490991B-56E3-4153-B32F-12B4541807DD}" dt="2022-08-26T11:55:31.455" v="2330" actId="11529"/>
          <ac:cxnSpMkLst>
            <pc:docMk/>
            <pc:sldMk cId="3269467825" sldId="2076138320"/>
            <ac:cxnSpMk id="77" creationId="{3CCE2076-9925-33A4-D9C4-FA27B55E748A}"/>
          </ac:cxnSpMkLst>
        </pc:cxnChg>
        <pc:cxnChg chg="add">
          <ac:chgData name="Laura Hörger" userId="39468712-c8ba-4b35-bdd5-5fb12267142a" providerId="ADAL" clId="{C490991B-56E3-4153-B32F-12B4541807DD}" dt="2022-08-26T11:55:38.009" v="2331" actId="11529"/>
          <ac:cxnSpMkLst>
            <pc:docMk/>
            <pc:sldMk cId="3269467825" sldId="2076138320"/>
            <ac:cxnSpMk id="79" creationId="{9DC37C2B-57D3-F1C1-1A6C-575A9B2FFC7D}"/>
          </ac:cxnSpMkLst>
        </pc:cxnChg>
        <pc:cxnChg chg="add">
          <ac:chgData name="Laura Hörger" userId="39468712-c8ba-4b35-bdd5-5fb12267142a" providerId="ADAL" clId="{C490991B-56E3-4153-B32F-12B4541807DD}" dt="2022-08-26T11:55:45.337" v="2332" actId="11529"/>
          <ac:cxnSpMkLst>
            <pc:docMk/>
            <pc:sldMk cId="3269467825" sldId="2076138320"/>
            <ac:cxnSpMk id="81" creationId="{18E42EDF-7D4F-90A7-9EA4-0F33ACA644FC}"/>
          </ac:cxnSpMkLst>
        </pc:cxnChg>
        <pc:cxnChg chg="add">
          <ac:chgData name="Laura Hörger" userId="39468712-c8ba-4b35-bdd5-5fb12267142a" providerId="ADAL" clId="{C490991B-56E3-4153-B32F-12B4541807DD}" dt="2022-08-26T11:55:56.394" v="2333" actId="11529"/>
          <ac:cxnSpMkLst>
            <pc:docMk/>
            <pc:sldMk cId="3269467825" sldId="2076138320"/>
            <ac:cxnSpMk id="83" creationId="{E695C398-6122-0E54-2795-F297C81C1A8C}"/>
          </ac:cxnSpMkLst>
        </pc:cxnChg>
        <pc:cxnChg chg="add">
          <ac:chgData name="Laura Hörger" userId="39468712-c8ba-4b35-bdd5-5fb12267142a" providerId="ADAL" clId="{C490991B-56E3-4153-B32F-12B4541807DD}" dt="2022-08-26T11:56:58.774" v="2337" actId="11529"/>
          <ac:cxnSpMkLst>
            <pc:docMk/>
            <pc:sldMk cId="3269467825" sldId="2076138320"/>
            <ac:cxnSpMk id="85" creationId="{E9B365BF-C02C-8FFA-39F5-BADC01C620D5}"/>
          </ac:cxnSpMkLst>
        </pc:cxnChg>
        <pc:cxnChg chg="add del mod">
          <ac:chgData name="Laura Hörger" userId="39468712-c8ba-4b35-bdd5-5fb12267142a" providerId="ADAL" clId="{C490991B-56E3-4153-B32F-12B4541807DD}" dt="2022-08-26T11:57:07.904" v="2339" actId="478"/>
          <ac:cxnSpMkLst>
            <pc:docMk/>
            <pc:sldMk cId="3269467825" sldId="2076138320"/>
            <ac:cxnSpMk id="87" creationId="{2C72EA6C-78DF-AEFC-795D-46EF9F0035A7}"/>
          </ac:cxnSpMkLst>
        </pc:cxnChg>
        <pc:cxnChg chg="add">
          <ac:chgData name="Laura Hörger" userId="39468712-c8ba-4b35-bdd5-5fb12267142a" providerId="ADAL" clId="{C490991B-56E3-4153-B32F-12B4541807DD}" dt="2022-08-26T11:57:15.631" v="2340" actId="11529"/>
          <ac:cxnSpMkLst>
            <pc:docMk/>
            <pc:sldMk cId="3269467825" sldId="2076138320"/>
            <ac:cxnSpMk id="89" creationId="{44918799-8369-2A2F-E335-ABF9502486DC}"/>
          </ac:cxnSpMkLst>
        </pc:cxnChg>
        <pc:cxnChg chg="add">
          <ac:chgData name="Laura Hörger" userId="39468712-c8ba-4b35-bdd5-5fb12267142a" providerId="ADAL" clId="{C490991B-56E3-4153-B32F-12B4541807DD}" dt="2022-08-26T11:57:41.797" v="2341" actId="11529"/>
          <ac:cxnSpMkLst>
            <pc:docMk/>
            <pc:sldMk cId="3269467825" sldId="2076138320"/>
            <ac:cxnSpMk id="91" creationId="{587A0346-30DC-799B-2EE8-1C866D9307D8}"/>
          </ac:cxnSpMkLst>
        </pc:cxnChg>
        <pc:cxnChg chg="add mod">
          <ac:chgData name="Laura Hörger" userId="39468712-c8ba-4b35-bdd5-5fb12267142a" providerId="ADAL" clId="{C490991B-56E3-4153-B32F-12B4541807DD}" dt="2022-08-26T11:57:51.605" v="2346" actId="1036"/>
          <ac:cxnSpMkLst>
            <pc:docMk/>
            <pc:sldMk cId="3269467825" sldId="2076138320"/>
            <ac:cxnSpMk id="93" creationId="{ED441DE8-809A-76A2-6EB2-DF8CB8898EAB}"/>
          </ac:cxnSpMkLst>
        </pc:cxnChg>
        <pc:cxnChg chg="add mod">
          <ac:chgData name="Laura Hörger" userId="39468712-c8ba-4b35-bdd5-5fb12267142a" providerId="ADAL" clId="{C490991B-56E3-4153-B32F-12B4541807DD}" dt="2022-08-26T12:08:48.433" v="2449" actId="14100"/>
          <ac:cxnSpMkLst>
            <pc:docMk/>
            <pc:sldMk cId="3269467825" sldId="2076138320"/>
            <ac:cxnSpMk id="95" creationId="{4FE20AA8-6CC7-9C79-26BD-A884D065A7BF}"/>
          </ac:cxnSpMkLst>
        </pc:cxnChg>
        <pc:cxnChg chg="add mod">
          <ac:chgData name="Laura Hörger" userId="39468712-c8ba-4b35-bdd5-5fb12267142a" providerId="ADAL" clId="{C490991B-56E3-4153-B32F-12B4541807DD}" dt="2022-08-26T12:08:48.433" v="2449" actId="14100"/>
          <ac:cxnSpMkLst>
            <pc:docMk/>
            <pc:sldMk cId="3269467825" sldId="2076138320"/>
            <ac:cxnSpMk id="97" creationId="{98019789-A9F6-142C-90A6-20BF035926DE}"/>
          </ac:cxnSpMkLst>
        </pc:cxnChg>
        <pc:cxnChg chg="add">
          <ac:chgData name="Laura Hörger" userId="39468712-c8ba-4b35-bdd5-5fb12267142a" providerId="ADAL" clId="{C490991B-56E3-4153-B32F-12B4541807DD}" dt="2022-08-26T11:59:30.404" v="2357" actId="11529"/>
          <ac:cxnSpMkLst>
            <pc:docMk/>
            <pc:sldMk cId="3269467825" sldId="2076138320"/>
            <ac:cxnSpMk id="100" creationId="{5A003357-42B8-651C-2697-B7DE0C2BF974}"/>
          </ac:cxnSpMkLst>
        </pc:cxnChg>
        <pc:cxnChg chg="add">
          <ac:chgData name="Laura Hörger" userId="39468712-c8ba-4b35-bdd5-5fb12267142a" providerId="ADAL" clId="{C490991B-56E3-4153-B32F-12B4541807DD}" dt="2022-08-26T11:59:35.818" v="2358" actId="11529"/>
          <ac:cxnSpMkLst>
            <pc:docMk/>
            <pc:sldMk cId="3269467825" sldId="2076138320"/>
            <ac:cxnSpMk id="102" creationId="{23F66B0E-E2D6-C501-90C8-DBCE51A03D61}"/>
          </ac:cxnSpMkLst>
        </pc:cxnChg>
        <pc:cxnChg chg="add del mod">
          <ac:chgData name="Laura Hörger" userId="39468712-c8ba-4b35-bdd5-5fb12267142a" providerId="ADAL" clId="{C490991B-56E3-4153-B32F-12B4541807DD}" dt="2022-08-26T11:59:43.090" v="2360" actId="478"/>
          <ac:cxnSpMkLst>
            <pc:docMk/>
            <pc:sldMk cId="3269467825" sldId="2076138320"/>
            <ac:cxnSpMk id="104" creationId="{92D22FB2-5E4B-1E16-33C2-3A05843E9BE0}"/>
          </ac:cxnSpMkLst>
        </pc:cxnChg>
        <pc:cxnChg chg="add">
          <ac:chgData name="Laura Hörger" userId="39468712-c8ba-4b35-bdd5-5fb12267142a" providerId="ADAL" clId="{C490991B-56E3-4153-B32F-12B4541807DD}" dt="2022-08-26T11:59:48.073" v="2361" actId="11529"/>
          <ac:cxnSpMkLst>
            <pc:docMk/>
            <pc:sldMk cId="3269467825" sldId="2076138320"/>
            <ac:cxnSpMk id="106" creationId="{7C3FB343-2D31-7D6B-34D1-5919E8BE5813}"/>
          </ac:cxnSpMkLst>
        </pc:cxnChg>
        <pc:cxnChg chg="add">
          <ac:chgData name="Laura Hörger" userId="39468712-c8ba-4b35-bdd5-5fb12267142a" providerId="ADAL" clId="{C490991B-56E3-4153-B32F-12B4541807DD}" dt="2022-08-26T12:02:03.755" v="2362" actId="11529"/>
          <ac:cxnSpMkLst>
            <pc:docMk/>
            <pc:sldMk cId="3269467825" sldId="2076138320"/>
            <ac:cxnSpMk id="108" creationId="{83FC121F-3F02-A852-4F26-99FA8E7C5B9A}"/>
          </ac:cxnSpMkLst>
        </pc:cxnChg>
        <pc:cxnChg chg="add">
          <ac:chgData name="Laura Hörger" userId="39468712-c8ba-4b35-bdd5-5fb12267142a" providerId="ADAL" clId="{C490991B-56E3-4153-B32F-12B4541807DD}" dt="2022-08-26T12:02:11.563" v="2363" actId="11529"/>
          <ac:cxnSpMkLst>
            <pc:docMk/>
            <pc:sldMk cId="3269467825" sldId="2076138320"/>
            <ac:cxnSpMk id="110" creationId="{0650CF6C-28BA-1753-4702-D1FE16B3C430}"/>
          </ac:cxnSpMkLst>
        </pc:cxnChg>
        <pc:cxnChg chg="add">
          <ac:chgData name="Laura Hörger" userId="39468712-c8ba-4b35-bdd5-5fb12267142a" providerId="ADAL" clId="{C490991B-56E3-4153-B32F-12B4541807DD}" dt="2022-08-26T12:02:20.260" v="2364" actId="11529"/>
          <ac:cxnSpMkLst>
            <pc:docMk/>
            <pc:sldMk cId="3269467825" sldId="2076138320"/>
            <ac:cxnSpMk id="112" creationId="{398040D2-6750-809C-4F24-B1BCA2709288}"/>
          </ac:cxnSpMkLst>
        </pc:cxnChg>
        <pc:cxnChg chg="add">
          <ac:chgData name="Laura Hörger" userId="39468712-c8ba-4b35-bdd5-5fb12267142a" providerId="ADAL" clId="{C490991B-56E3-4153-B32F-12B4541807DD}" dt="2022-08-26T12:03:31.599" v="2365" actId="11529"/>
          <ac:cxnSpMkLst>
            <pc:docMk/>
            <pc:sldMk cId="3269467825" sldId="2076138320"/>
            <ac:cxnSpMk id="114" creationId="{51B4CCAB-1851-91BD-8501-563DD5EE6C26}"/>
          </ac:cxnSpMkLst>
        </pc:cxnChg>
        <pc:cxnChg chg="add mod">
          <ac:chgData name="Laura Hörger" userId="39468712-c8ba-4b35-bdd5-5fb12267142a" providerId="ADAL" clId="{C490991B-56E3-4153-B32F-12B4541807DD}" dt="2022-08-26T12:04:31.911" v="2386" actId="1035"/>
          <ac:cxnSpMkLst>
            <pc:docMk/>
            <pc:sldMk cId="3269467825" sldId="2076138320"/>
            <ac:cxnSpMk id="116" creationId="{39C48818-4545-2B96-A272-CC2FE0F60FA2}"/>
          </ac:cxnSpMkLst>
        </pc:cxnChg>
        <pc:cxnChg chg="add mod">
          <ac:chgData name="Laura Hörger" userId="39468712-c8ba-4b35-bdd5-5fb12267142a" providerId="ADAL" clId="{C490991B-56E3-4153-B32F-12B4541807DD}" dt="2022-08-26T12:06:46.584" v="2422" actId="1036"/>
          <ac:cxnSpMkLst>
            <pc:docMk/>
            <pc:sldMk cId="3269467825" sldId="2076138320"/>
            <ac:cxnSpMk id="118" creationId="{29A8810E-3421-B2DB-366C-F0DC2F1172F2}"/>
          </ac:cxnSpMkLst>
        </pc:cxnChg>
        <pc:cxnChg chg="add mod">
          <ac:chgData name="Laura Hörger" userId="39468712-c8ba-4b35-bdd5-5fb12267142a" providerId="ADAL" clId="{C490991B-56E3-4153-B32F-12B4541807DD}" dt="2022-08-26T12:06:46.584" v="2422" actId="1036"/>
          <ac:cxnSpMkLst>
            <pc:docMk/>
            <pc:sldMk cId="3269467825" sldId="2076138320"/>
            <ac:cxnSpMk id="120" creationId="{FB911B71-8B0C-326A-B149-AFAD5F04F6E1}"/>
          </ac:cxnSpMkLst>
        </pc:cxnChg>
        <pc:cxnChg chg="add del mod">
          <ac:chgData name="Laura Hörger" userId="39468712-c8ba-4b35-bdd5-5fb12267142a" providerId="ADAL" clId="{C490991B-56E3-4153-B32F-12B4541807DD}" dt="2022-08-26T12:06:26.317" v="2405" actId="478"/>
          <ac:cxnSpMkLst>
            <pc:docMk/>
            <pc:sldMk cId="3269467825" sldId="2076138320"/>
            <ac:cxnSpMk id="124" creationId="{C9E34114-E9D2-C55D-4CF4-31A46A6875B9}"/>
          </ac:cxnSpMkLst>
        </pc:cxnChg>
        <pc:cxnChg chg="add del mod">
          <ac:chgData name="Laura Hörger" userId="39468712-c8ba-4b35-bdd5-5fb12267142a" providerId="ADAL" clId="{C490991B-56E3-4153-B32F-12B4541807DD}" dt="2022-08-26T12:06:27.148" v="2406" actId="478"/>
          <ac:cxnSpMkLst>
            <pc:docMk/>
            <pc:sldMk cId="3269467825" sldId="2076138320"/>
            <ac:cxnSpMk id="126" creationId="{3F721EE6-4E7B-5FF6-21C9-7915EC09F528}"/>
          </ac:cxnSpMkLst>
        </pc:cxnChg>
        <pc:cxnChg chg="add mod">
          <ac:chgData name="Laura Hörger" userId="39468712-c8ba-4b35-bdd5-5fb12267142a" providerId="ADAL" clId="{C490991B-56E3-4153-B32F-12B4541807DD}" dt="2022-08-26T12:07:54.945" v="2438" actId="1037"/>
          <ac:cxnSpMkLst>
            <pc:docMk/>
            <pc:sldMk cId="3269467825" sldId="2076138320"/>
            <ac:cxnSpMk id="128" creationId="{0691ADF8-D9A4-8348-A78B-BCE34B09D926}"/>
          </ac:cxnSpMkLst>
        </pc:cxnChg>
        <pc:cxnChg chg="add mod">
          <ac:chgData name="Laura Hörger" userId="39468712-c8ba-4b35-bdd5-5fb12267142a" providerId="ADAL" clId="{C490991B-56E3-4153-B32F-12B4541807DD}" dt="2022-08-26T12:08:02.946" v="2443" actId="1037"/>
          <ac:cxnSpMkLst>
            <pc:docMk/>
            <pc:sldMk cId="3269467825" sldId="2076138320"/>
            <ac:cxnSpMk id="132" creationId="{F9681C4D-89E9-A5BA-B2E6-6CF4C7A7BAEF}"/>
          </ac:cxnSpMkLst>
        </pc:cxnChg>
        <pc:cxnChg chg="add mod">
          <ac:chgData name="Laura Hörger" userId="39468712-c8ba-4b35-bdd5-5fb12267142a" providerId="ADAL" clId="{C490991B-56E3-4153-B32F-12B4541807DD}" dt="2022-08-26T12:08:07.517" v="2444" actId="14100"/>
          <ac:cxnSpMkLst>
            <pc:docMk/>
            <pc:sldMk cId="3269467825" sldId="2076138320"/>
            <ac:cxnSpMk id="134" creationId="{E8C05BF2-0B64-0D6C-EFD4-43558B95509B}"/>
          </ac:cxnSpMkLst>
        </pc:cxnChg>
        <pc:cxnChg chg="add mod">
          <ac:chgData name="Laura Hörger" userId="39468712-c8ba-4b35-bdd5-5fb12267142a" providerId="ADAL" clId="{C490991B-56E3-4153-B32F-12B4541807DD}" dt="2022-08-26T12:07:54.945" v="2438" actId="1037"/>
          <ac:cxnSpMkLst>
            <pc:docMk/>
            <pc:sldMk cId="3269467825" sldId="2076138320"/>
            <ac:cxnSpMk id="136" creationId="{F2EED709-BF2D-6444-8399-5FB0EA14EC39}"/>
          </ac:cxnSpMkLst>
        </pc:cxnChg>
      </pc:sldChg>
      <pc:sldChg chg="addSp delSp modSp add mod ord modClrScheme chgLayout">
        <pc:chgData name="Laura Hörger" userId="39468712-c8ba-4b35-bdd5-5fb12267142a" providerId="ADAL" clId="{C490991B-56E3-4153-B32F-12B4541807DD}" dt="2022-08-26T15:20:28.868" v="4010" actId="14100"/>
        <pc:sldMkLst>
          <pc:docMk/>
          <pc:sldMk cId="1002761701" sldId="2076138321"/>
        </pc:sldMkLst>
        <pc:spChg chg="add del">
          <ac:chgData name="Laura Hörger" userId="39468712-c8ba-4b35-bdd5-5fb12267142a" providerId="ADAL" clId="{C490991B-56E3-4153-B32F-12B4541807DD}" dt="2022-08-24T08:20:51.246" v="154" actId="478"/>
          <ac:spMkLst>
            <pc:docMk/>
            <pc:sldMk cId="1002761701" sldId="2076138321"/>
            <ac:spMk id="2" creationId="{68CC2F6A-B432-C85F-D9BC-81D99A4C8ADB}"/>
          </ac:spMkLst>
        </pc:spChg>
        <pc:spChg chg="mod ord">
          <ac:chgData name="Laura Hörger" userId="39468712-c8ba-4b35-bdd5-5fb12267142a" providerId="ADAL" clId="{C490991B-56E3-4153-B32F-12B4541807DD}" dt="2022-08-26T12:54:22.045" v="2727" actId="700"/>
          <ac:spMkLst>
            <pc:docMk/>
            <pc:sldMk cId="1002761701" sldId="2076138321"/>
            <ac:spMk id="3" creationId="{C41FDAD8-25E1-79B1-EC22-F14F9A481835}"/>
          </ac:spMkLst>
        </pc:spChg>
        <pc:spChg chg="add del mod">
          <ac:chgData name="Laura Hörger" userId="39468712-c8ba-4b35-bdd5-5fb12267142a" providerId="ADAL" clId="{C490991B-56E3-4153-B32F-12B4541807DD}" dt="2022-08-26T12:56:57.932" v="2743" actId="208"/>
          <ac:spMkLst>
            <pc:docMk/>
            <pc:sldMk cId="1002761701" sldId="2076138321"/>
            <ac:spMk id="7" creationId="{D763F31B-377D-CFC6-150C-C161D73038AD}"/>
          </ac:spMkLst>
        </pc:spChg>
        <pc:spChg chg="add mod">
          <ac:chgData name="Laura Hörger" userId="39468712-c8ba-4b35-bdd5-5fb12267142a" providerId="ADAL" clId="{C490991B-56E3-4153-B32F-12B4541807DD}" dt="2022-08-26T12:56:57.932" v="2743" actId="208"/>
          <ac:spMkLst>
            <pc:docMk/>
            <pc:sldMk cId="1002761701" sldId="2076138321"/>
            <ac:spMk id="8" creationId="{A39EA059-7B59-B808-93C9-FFA45F62E5AD}"/>
          </ac:spMkLst>
        </pc:spChg>
        <pc:spChg chg="add mod">
          <ac:chgData name="Laura Hörger" userId="39468712-c8ba-4b35-bdd5-5fb12267142a" providerId="ADAL" clId="{C490991B-56E3-4153-B32F-12B4541807DD}" dt="2022-08-26T12:56:57.932" v="2743" actId="208"/>
          <ac:spMkLst>
            <pc:docMk/>
            <pc:sldMk cId="1002761701" sldId="2076138321"/>
            <ac:spMk id="9" creationId="{A9EC7139-5B47-3828-1EC1-1A11458F820C}"/>
          </ac:spMkLst>
        </pc:spChg>
        <pc:spChg chg="add del mod">
          <ac:chgData name="Laura Hörger" userId="39468712-c8ba-4b35-bdd5-5fb12267142a" providerId="ADAL" clId="{C490991B-56E3-4153-B32F-12B4541807DD}" dt="2022-08-26T12:15:11.070" v="2533" actId="1035"/>
          <ac:spMkLst>
            <pc:docMk/>
            <pc:sldMk cId="1002761701" sldId="2076138321"/>
            <ac:spMk id="10" creationId="{248E8F03-6700-5B18-48CC-E8C4AB164EE3}"/>
          </ac:spMkLst>
        </pc:spChg>
        <pc:spChg chg="add del mod">
          <ac:chgData name="Laura Hörger" userId="39468712-c8ba-4b35-bdd5-5fb12267142a" providerId="ADAL" clId="{C490991B-56E3-4153-B32F-12B4541807DD}" dt="2022-08-26T12:15:11.070" v="2533" actId="1035"/>
          <ac:spMkLst>
            <pc:docMk/>
            <pc:sldMk cId="1002761701" sldId="2076138321"/>
            <ac:spMk id="11" creationId="{0331F43E-DD15-101C-125F-A60CB9121003}"/>
          </ac:spMkLst>
        </pc:spChg>
        <pc:spChg chg="add mod">
          <ac:chgData name="Laura Hörger" userId="39468712-c8ba-4b35-bdd5-5fb12267142a" providerId="ADAL" clId="{C490991B-56E3-4153-B32F-12B4541807DD}" dt="2022-08-26T14:16:28.195" v="3051" actId="1036"/>
          <ac:spMkLst>
            <pc:docMk/>
            <pc:sldMk cId="1002761701" sldId="2076138321"/>
            <ac:spMk id="12" creationId="{DC998F90-D855-7887-688F-853293974636}"/>
          </ac:spMkLst>
        </pc:spChg>
        <pc:spChg chg="add mod">
          <ac:chgData name="Laura Hörger" userId="39468712-c8ba-4b35-bdd5-5fb12267142a" providerId="ADAL" clId="{C490991B-56E3-4153-B32F-12B4541807DD}" dt="2022-08-26T15:20:18.187" v="4007" actId="1076"/>
          <ac:spMkLst>
            <pc:docMk/>
            <pc:sldMk cId="1002761701" sldId="2076138321"/>
            <ac:spMk id="13" creationId="{1F58F417-426C-F61F-9F8C-29EFB9D8CF4D}"/>
          </ac:spMkLst>
        </pc:spChg>
        <pc:spChg chg="add del mod">
          <ac:chgData name="Laura Hörger" userId="39468712-c8ba-4b35-bdd5-5fb12267142a" providerId="ADAL" clId="{C490991B-56E3-4153-B32F-12B4541807DD}" dt="2022-08-26T12:12:05.219" v="2459" actId="478"/>
          <ac:spMkLst>
            <pc:docMk/>
            <pc:sldMk cId="1002761701" sldId="2076138321"/>
            <ac:spMk id="14" creationId="{006E21C0-5AC1-2244-7174-BBEBE33D6DBC}"/>
          </ac:spMkLst>
        </pc:spChg>
        <pc:spChg chg="add del mod">
          <ac:chgData name="Laura Hörger" userId="39468712-c8ba-4b35-bdd5-5fb12267142a" providerId="ADAL" clId="{C490991B-56E3-4153-B32F-12B4541807DD}" dt="2022-08-26T12:12:06.772" v="2460" actId="478"/>
          <ac:spMkLst>
            <pc:docMk/>
            <pc:sldMk cId="1002761701" sldId="2076138321"/>
            <ac:spMk id="15" creationId="{C6D21CB2-974F-7E0B-3229-BB231F9147CB}"/>
          </ac:spMkLst>
        </pc:spChg>
        <pc:spChg chg="add del mod">
          <ac:chgData name="Laura Hörger" userId="39468712-c8ba-4b35-bdd5-5fb12267142a" providerId="ADAL" clId="{C490991B-56E3-4153-B32F-12B4541807DD}" dt="2022-08-26T12:56:57.932" v="2743" actId="208"/>
          <ac:spMkLst>
            <pc:docMk/>
            <pc:sldMk cId="1002761701" sldId="2076138321"/>
            <ac:spMk id="16" creationId="{EAE2C6B8-9441-87A9-E497-E19A3D147610}"/>
          </ac:spMkLst>
        </pc:spChg>
        <pc:spChg chg="add del mod">
          <ac:chgData name="Laura Hörger" userId="39468712-c8ba-4b35-bdd5-5fb12267142a" providerId="ADAL" clId="{C490991B-56E3-4153-B32F-12B4541807DD}" dt="2022-08-26T12:56:57.932" v="2743" actId="208"/>
          <ac:spMkLst>
            <pc:docMk/>
            <pc:sldMk cId="1002761701" sldId="2076138321"/>
            <ac:spMk id="17" creationId="{165B8412-7095-4665-83D7-6D6D6F14F48E}"/>
          </ac:spMkLst>
        </pc:spChg>
        <pc:spChg chg="add del mod">
          <ac:chgData name="Laura Hörger" userId="39468712-c8ba-4b35-bdd5-5fb12267142a" providerId="ADAL" clId="{C490991B-56E3-4153-B32F-12B4541807DD}" dt="2022-08-26T12:56:57.932" v="2743" actId="208"/>
          <ac:spMkLst>
            <pc:docMk/>
            <pc:sldMk cId="1002761701" sldId="2076138321"/>
            <ac:spMk id="18" creationId="{7C642FC1-5325-E084-4843-3376D40FF508}"/>
          </ac:spMkLst>
        </pc:spChg>
        <pc:spChg chg="add del mod">
          <ac:chgData name="Laura Hörger" userId="39468712-c8ba-4b35-bdd5-5fb12267142a" providerId="ADAL" clId="{C490991B-56E3-4153-B32F-12B4541807DD}" dt="2022-08-26T12:56:57.932" v="2743" actId="208"/>
          <ac:spMkLst>
            <pc:docMk/>
            <pc:sldMk cId="1002761701" sldId="2076138321"/>
            <ac:spMk id="19" creationId="{9BF6D94B-BE6B-4501-C108-6EAACA4AF462}"/>
          </ac:spMkLst>
        </pc:spChg>
        <pc:spChg chg="add del mod">
          <ac:chgData name="Laura Hörger" userId="39468712-c8ba-4b35-bdd5-5fb12267142a" providerId="ADAL" clId="{C490991B-56E3-4153-B32F-12B4541807DD}" dt="2022-08-26T12:56:57.932" v="2743" actId="208"/>
          <ac:spMkLst>
            <pc:docMk/>
            <pc:sldMk cId="1002761701" sldId="2076138321"/>
            <ac:spMk id="20" creationId="{A533270C-5730-2848-B141-A9A83CCF6B25}"/>
          </ac:spMkLst>
        </pc:spChg>
        <pc:spChg chg="add del mod">
          <ac:chgData name="Laura Hörger" userId="39468712-c8ba-4b35-bdd5-5fb12267142a" providerId="ADAL" clId="{C490991B-56E3-4153-B32F-12B4541807DD}" dt="2022-08-26T12:56:57.932" v="2743" actId="208"/>
          <ac:spMkLst>
            <pc:docMk/>
            <pc:sldMk cId="1002761701" sldId="2076138321"/>
            <ac:spMk id="21" creationId="{589ED77E-F4F0-F993-B505-0F476A35F5BA}"/>
          </ac:spMkLst>
        </pc:spChg>
        <pc:spChg chg="add del mod">
          <ac:chgData name="Laura Hörger" userId="39468712-c8ba-4b35-bdd5-5fb12267142a" providerId="ADAL" clId="{C490991B-56E3-4153-B32F-12B4541807DD}" dt="2022-08-26T12:56:57.932" v="2743" actId="208"/>
          <ac:spMkLst>
            <pc:docMk/>
            <pc:sldMk cId="1002761701" sldId="2076138321"/>
            <ac:spMk id="22" creationId="{FAB0890E-2F16-4435-9F46-74E51FF62D98}"/>
          </ac:spMkLst>
        </pc:spChg>
        <pc:spChg chg="add del mod">
          <ac:chgData name="Laura Hörger" userId="39468712-c8ba-4b35-bdd5-5fb12267142a" providerId="ADAL" clId="{C490991B-56E3-4153-B32F-12B4541807DD}" dt="2022-08-26T12:56:57.932" v="2743" actId="208"/>
          <ac:spMkLst>
            <pc:docMk/>
            <pc:sldMk cId="1002761701" sldId="2076138321"/>
            <ac:spMk id="23" creationId="{9FEFBA8E-6394-7CCB-ED9E-2F934290FB60}"/>
          </ac:spMkLst>
        </pc:spChg>
        <pc:spChg chg="add del mod">
          <ac:chgData name="Laura Hörger" userId="39468712-c8ba-4b35-bdd5-5fb12267142a" providerId="ADAL" clId="{C490991B-56E3-4153-B32F-12B4541807DD}" dt="2022-08-26T12:14:06.534" v="2477" actId="478"/>
          <ac:spMkLst>
            <pc:docMk/>
            <pc:sldMk cId="1002761701" sldId="2076138321"/>
            <ac:spMk id="24" creationId="{B8882EDA-674D-D989-05DC-F638110BCD65}"/>
          </ac:spMkLst>
        </pc:spChg>
        <pc:spChg chg="add mod">
          <ac:chgData name="Laura Hörger" userId="39468712-c8ba-4b35-bdd5-5fb12267142a" providerId="ADAL" clId="{C490991B-56E3-4153-B32F-12B4541807DD}" dt="2022-08-26T12:15:15.702" v="2535" actId="1036"/>
          <ac:spMkLst>
            <pc:docMk/>
            <pc:sldMk cId="1002761701" sldId="2076138321"/>
            <ac:spMk id="25" creationId="{836A7130-2B5F-2FAF-018E-39F121CD4350}"/>
          </ac:spMkLst>
        </pc:spChg>
        <pc:spChg chg="add mod">
          <ac:chgData name="Laura Hörger" userId="39468712-c8ba-4b35-bdd5-5fb12267142a" providerId="ADAL" clId="{C490991B-56E3-4153-B32F-12B4541807DD}" dt="2022-08-26T12:15:15.702" v="2535" actId="1036"/>
          <ac:spMkLst>
            <pc:docMk/>
            <pc:sldMk cId="1002761701" sldId="2076138321"/>
            <ac:spMk id="26" creationId="{7FB84EEE-3535-F79B-2D09-8BC9DE874867}"/>
          </ac:spMkLst>
        </pc:spChg>
        <pc:spChg chg="add mod">
          <ac:chgData name="Laura Hörger" userId="39468712-c8ba-4b35-bdd5-5fb12267142a" providerId="ADAL" clId="{C490991B-56E3-4153-B32F-12B4541807DD}" dt="2022-08-26T12:56:57.932" v="2743" actId="208"/>
          <ac:spMkLst>
            <pc:docMk/>
            <pc:sldMk cId="1002761701" sldId="2076138321"/>
            <ac:spMk id="27" creationId="{041B8E6E-8B0C-A249-C4E2-39B625A47556}"/>
          </ac:spMkLst>
        </pc:spChg>
        <pc:spChg chg="add mod">
          <ac:chgData name="Laura Hörger" userId="39468712-c8ba-4b35-bdd5-5fb12267142a" providerId="ADAL" clId="{C490991B-56E3-4153-B32F-12B4541807DD}" dt="2022-08-26T12:56:57.932" v="2743" actId="208"/>
          <ac:spMkLst>
            <pc:docMk/>
            <pc:sldMk cId="1002761701" sldId="2076138321"/>
            <ac:spMk id="28" creationId="{4051320B-D890-92C8-B7F1-38411D613838}"/>
          </ac:spMkLst>
        </pc:spChg>
        <pc:spChg chg="add mod">
          <ac:chgData name="Laura Hörger" userId="39468712-c8ba-4b35-bdd5-5fb12267142a" providerId="ADAL" clId="{C490991B-56E3-4153-B32F-12B4541807DD}" dt="2022-08-26T12:56:57.932" v="2743" actId="208"/>
          <ac:spMkLst>
            <pc:docMk/>
            <pc:sldMk cId="1002761701" sldId="2076138321"/>
            <ac:spMk id="29" creationId="{3FB1CF2C-8B18-65FE-2DA0-42ED83549E2D}"/>
          </ac:spMkLst>
        </pc:spChg>
        <pc:spChg chg="add mod">
          <ac:chgData name="Laura Hörger" userId="39468712-c8ba-4b35-bdd5-5fb12267142a" providerId="ADAL" clId="{C490991B-56E3-4153-B32F-12B4541807DD}" dt="2022-08-26T12:56:57.932" v="2743" actId="208"/>
          <ac:spMkLst>
            <pc:docMk/>
            <pc:sldMk cId="1002761701" sldId="2076138321"/>
            <ac:spMk id="30" creationId="{FBF6B6C5-75AA-509F-2EB3-12A84563AFCE}"/>
          </ac:spMkLst>
        </pc:spChg>
        <pc:spChg chg="add mod">
          <ac:chgData name="Laura Hörger" userId="39468712-c8ba-4b35-bdd5-5fb12267142a" providerId="ADAL" clId="{C490991B-56E3-4153-B32F-12B4541807DD}" dt="2022-08-26T12:56:57.932" v="2743" actId="208"/>
          <ac:spMkLst>
            <pc:docMk/>
            <pc:sldMk cId="1002761701" sldId="2076138321"/>
            <ac:spMk id="31" creationId="{1AE83D62-E883-1635-0C71-24F8401C5B9B}"/>
          </ac:spMkLst>
        </pc:spChg>
        <pc:spChg chg="add mod">
          <ac:chgData name="Laura Hörger" userId="39468712-c8ba-4b35-bdd5-5fb12267142a" providerId="ADAL" clId="{C490991B-56E3-4153-B32F-12B4541807DD}" dt="2022-08-26T12:56:57.932" v="2743" actId="208"/>
          <ac:spMkLst>
            <pc:docMk/>
            <pc:sldMk cId="1002761701" sldId="2076138321"/>
            <ac:spMk id="32" creationId="{538D2751-E358-A760-A1B7-AFD85A814892}"/>
          </ac:spMkLst>
        </pc:spChg>
        <pc:spChg chg="add mod">
          <ac:chgData name="Laura Hörger" userId="39468712-c8ba-4b35-bdd5-5fb12267142a" providerId="ADAL" clId="{C490991B-56E3-4153-B32F-12B4541807DD}" dt="2022-08-26T12:56:57.932" v="2743" actId="208"/>
          <ac:spMkLst>
            <pc:docMk/>
            <pc:sldMk cId="1002761701" sldId="2076138321"/>
            <ac:spMk id="33" creationId="{5204507D-DE01-5BD6-C5ED-4424A663C39F}"/>
          </ac:spMkLst>
        </pc:spChg>
        <pc:spChg chg="add mod">
          <ac:chgData name="Laura Hörger" userId="39468712-c8ba-4b35-bdd5-5fb12267142a" providerId="ADAL" clId="{C490991B-56E3-4153-B32F-12B4541807DD}" dt="2022-08-26T12:56:57.932" v="2743" actId="208"/>
          <ac:spMkLst>
            <pc:docMk/>
            <pc:sldMk cId="1002761701" sldId="2076138321"/>
            <ac:spMk id="34" creationId="{7B806195-E704-0BAA-D828-FBD7BB60986F}"/>
          </ac:spMkLst>
        </pc:spChg>
        <pc:spChg chg="add mod">
          <ac:chgData name="Laura Hörger" userId="39468712-c8ba-4b35-bdd5-5fb12267142a" providerId="ADAL" clId="{C490991B-56E3-4153-B32F-12B4541807DD}" dt="2022-08-26T12:56:57.932" v="2743" actId="208"/>
          <ac:spMkLst>
            <pc:docMk/>
            <pc:sldMk cId="1002761701" sldId="2076138321"/>
            <ac:spMk id="35" creationId="{FE439A31-9D75-D2C5-0898-F70BE746C70E}"/>
          </ac:spMkLst>
        </pc:spChg>
        <pc:spChg chg="add mod">
          <ac:chgData name="Laura Hörger" userId="39468712-c8ba-4b35-bdd5-5fb12267142a" providerId="ADAL" clId="{C490991B-56E3-4153-B32F-12B4541807DD}" dt="2022-08-26T12:56:57.932" v="2743" actId="208"/>
          <ac:spMkLst>
            <pc:docMk/>
            <pc:sldMk cId="1002761701" sldId="2076138321"/>
            <ac:spMk id="36" creationId="{E77BA78D-3934-A67E-60D1-6331C9896FCB}"/>
          </ac:spMkLst>
        </pc:spChg>
        <pc:spChg chg="add mod">
          <ac:chgData name="Laura Hörger" userId="39468712-c8ba-4b35-bdd5-5fb12267142a" providerId="ADAL" clId="{C490991B-56E3-4153-B32F-12B4541807DD}" dt="2022-08-26T15:20:05.194" v="4003" actId="1036"/>
          <ac:spMkLst>
            <pc:docMk/>
            <pc:sldMk cId="1002761701" sldId="2076138321"/>
            <ac:spMk id="37" creationId="{C590806E-58A8-F9F5-A589-0BD9233F27D9}"/>
          </ac:spMkLst>
        </pc:spChg>
        <pc:spChg chg="add del mod">
          <ac:chgData name="Laura Hörger" userId="39468712-c8ba-4b35-bdd5-5fb12267142a" providerId="ADAL" clId="{C490991B-56E3-4153-B32F-12B4541807DD}" dt="2022-08-26T12:56:57.932" v="2743" actId="208"/>
          <ac:spMkLst>
            <pc:docMk/>
            <pc:sldMk cId="1002761701" sldId="2076138321"/>
            <ac:spMk id="64" creationId="{8F59F6F8-44AE-2FC0-8CE9-4B0DC5FDEF6D}"/>
          </ac:spMkLst>
        </pc:spChg>
        <pc:spChg chg="add del mod">
          <ac:chgData name="Laura Hörger" userId="39468712-c8ba-4b35-bdd5-5fb12267142a" providerId="ADAL" clId="{C490991B-56E3-4153-B32F-12B4541807DD}" dt="2022-08-26T12:14:56.499" v="2525" actId="478"/>
          <ac:spMkLst>
            <pc:docMk/>
            <pc:sldMk cId="1002761701" sldId="2076138321"/>
            <ac:spMk id="65" creationId="{0CCC2225-14A2-A94B-40A3-62409991B8D7}"/>
          </ac:spMkLst>
        </pc:spChg>
        <pc:spChg chg="add mod">
          <ac:chgData name="Laura Hörger" userId="39468712-c8ba-4b35-bdd5-5fb12267142a" providerId="ADAL" clId="{C490991B-56E3-4153-B32F-12B4541807DD}" dt="2022-08-26T12:56:57.932" v="2743" actId="208"/>
          <ac:spMkLst>
            <pc:docMk/>
            <pc:sldMk cId="1002761701" sldId="2076138321"/>
            <ac:spMk id="66" creationId="{032E8D0D-DBC3-A4E2-78C5-5E453E040694}"/>
          </ac:spMkLst>
        </pc:spChg>
        <pc:spChg chg="add mod">
          <ac:chgData name="Laura Hörger" userId="39468712-c8ba-4b35-bdd5-5fb12267142a" providerId="ADAL" clId="{C490991B-56E3-4153-B32F-12B4541807DD}" dt="2022-08-26T12:56:57.932" v="2743" actId="208"/>
          <ac:spMkLst>
            <pc:docMk/>
            <pc:sldMk cId="1002761701" sldId="2076138321"/>
            <ac:spMk id="67" creationId="{93B9C6A1-63FC-8A44-BC93-9D9F2193E4A1}"/>
          </ac:spMkLst>
        </pc:spChg>
        <pc:picChg chg="add del mod">
          <ac:chgData name="Laura Hörger" userId="39468712-c8ba-4b35-bdd5-5fb12267142a" providerId="ADAL" clId="{C490991B-56E3-4153-B32F-12B4541807DD}" dt="2022-08-26T12:19:42.775" v="2636" actId="478"/>
          <ac:picMkLst>
            <pc:docMk/>
            <pc:sldMk cId="1002761701" sldId="2076138321"/>
            <ac:picMk id="5" creationId="{50D4734B-D6F3-2C8F-890F-7F0E813BD0C4}"/>
          </ac:picMkLst>
        </pc:picChg>
        <pc:picChg chg="del mod">
          <ac:chgData name="Laura Hörger" userId="39468712-c8ba-4b35-bdd5-5fb12267142a" providerId="ADAL" clId="{C490991B-56E3-4153-B32F-12B4541807DD}" dt="2022-08-24T08:20:44.159" v="152" actId="478"/>
          <ac:picMkLst>
            <pc:docMk/>
            <pc:sldMk cId="1002761701" sldId="2076138321"/>
            <ac:picMk id="7" creationId="{BC4B87D2-4C94-1124-DDCE-ACF62B6168EA}"/>
          </ac:picMkLst>
        </pc:picChg>
        <pc:cxnChg chg="add del mod">
          <ac:chgData name="Laura Hörger" userId="39468712-c8ba-4b35-bdd5-5fb12267142a" providerId="ADAL" clId="{C490991B-56E3-4153-B32F-12B4541807DD}" dt="2022-08-26T12:12:07.553" v="2461" actId="478"/>
          <ac:cxnSpMkLst>
            <pc:docMk/>
            <pc:sldMk cId="1002761701" sldId="2076138321"/>
            <ac:cxnSpMk id="4" creationId="{0CD5B2E9-BFF9-AF37-B0CD-956AA2E579B7}"/>
          </ac:cxnSpMkLst>
        </pc:cxnChg>
        <pc:cxnChg chg="add mod">
          <ac:chgData name="Laura Hörger" userId="39468712-c8ba-4b35-bdd5-5fb12267142a" providerId="ADAL" clId="{C490991B-56E3-4153-B32F-12B4541807DD}" dt="2022-08-26T15:20:28.868" v="4010" actId="14100"/>
          <ac:cxnSpMkLst>
            <pc:docMk/>
            <pc:sldMk cId="1002761701" sldId="2076138321"/>
            <ac:cxnSpMk id="6" creationId="{255C83AB-7963-9ED4-2749-80368BA3E724}"/>
          </ac:cxnSpMkLst>
        </pc:cxnChg>
        <pc:cxnChg chg="add del mod">
          <ac:chgData name="Laura Hörger" userId="39468712-c8ba-4b35-bdd5-5fb12267142a" providerId="ADAL" clId="{C490991B-56E3-4153-B32F-12B4541807DD}" dt="2022-08-26T12:15:11.070" v="2533" actId="1035"/>
          <ac:cxnSpMkLst>
            <pc:docMk/>
            <pc:sldMk cId="1002761701" sldId="2076138321"/>
            <ac:cxnSpMk id="38" creationId="{6905BBB2-F287-8CBF-1864-DEA10F2E13CA}"/>
          </ac:cxnSpMkLst>
        </pc:cxnChg>
        <pc:cxnChg chg="add del mod">
          <ac:chgData name="Laura Hörger" userId="39468712-c8ba-4b35-bdd5-5fb12267142a" providerId="ADAL" clId="{C490991B-56E3-4153-B32F-12B4541807DD}" dt="2022-08-26T12:15:11.070" v="2533" actId="1035"/>
          <ac:cxnSpMkLst>
            <pc:docMk/>
            <pc:sldMk cId="1002761701" sldId="2076138321"/>
            <ac:cxnSpMk id="39" creationId="{A34D00D7-E66B-0947-F42F-ED47E06CC9EB}"/>
          </ac:cxnSpMkLst>
        </pc:cxnChg>
        <pc:cxnChg chg="add del mod">
          <ac:chgData name="Laura Hörger" userId="39468712-c8ba-4b35-bdd5-5fb12267142a" providerId="ADAL" clId="{C490991B-56E3-4153-B32F-12B4541807DD}" dt="2022-08-26T12:15:11.070" v="2533" actId="1035"/>
          <ac:cxnSpMkLst>
            <pc:docMk/>
            <pc:sldMk cId="1002761701" sldId="2076138321"/>
            <ac:cxnSpMk id="40" creationId="{F252476A-9461-E516-FA4D-884ED08C5FED}"/>
          </ac:cxnSpMkLst>
        </pc:cxnChg>
        <pc:cxnChg chg="add del mod">
          <ac:chgData name="Laura Hörger" userId="39468712-c8ba-4b35-bdd5-5fb12267142a" providerId="ADAL" clId="{C490991B-56E3-4153-B32F-12B4541807DD}" dt="2022-08-26T12:15:11.070" v="2533" actId="1035"/>
          <ac:cxnSpMkLst>
            <pc:docMk/>
            <pc:sldMk cId="1002761701" sldId="2076138321"/>
            <ac:cxnSpMk id="41" creationId="{E73D6C72-6456-4694-CA0D-8E7DADED4B10}"/>
          </ac:cxnSpMkLst>
        </pc:cxnChg>
        <pc:cxnChg chg="add del mod">
          <ac:chgData name="Laura Hörger" userId="39468712-c8ba-4b35-bdd5-5fb12267142a" providerId="ADAL" clId="{C490991B-56E3-4153-B32F-12B4541807DD}" dt="2022-08-26T12:15:11.070" v="2533" actId="1035"/>
          <ac:cxnSpMkLst>
            <pc:docMk/>
            <pc:sldMk cId="1002761701" sldId="2076138321"/>
            <ac:cxnSpMk id="42" creationId="{1E424E85-7254-FB7B-F4C2-29D73B650829}"/>
          </ac:cxnSpMkLst>
        </pc:cxnChg>
        <pc:cxnChg chg="add del mod">
          <ac:chgData name="Laura Hörger" userId="39468712-c8ba-4b35-bdd5-5fb12267142a" providerId="ADAL" clId="{C490991B-56E3-4153-B32F-12B4541807DD}" dt="2022-08-26T12:15:11.070" v="2533" actId="1035"/>
          <ac:cxnSpMkLst>
            <pc:docMk/>
            <pc:sldMk cId="1002761701" sldId="2076138321"/>
            <ac:cxnSpMk id="43" creationId="{4B6D4312-9698-4672-7D49-168DCDB8849F}"/>
          </ac:cxnSpMkLst>
        </pc:cxnChg>
        <pc:cxnChg chg="add del mod">
          <ac:chgData name="Laura Hörger" userId="39468712-c8ba-4b35-bdd5-5fb12267142a" providerId="ADAL" clId="{C490991B-56E3-4153-B32F-12B4541807DD}" dt="2022-08-26T12:15:11.070" v="2533" actId="1035"/>
          <ac:cxnSpMkLst>
            <pc:docMk/>
            <pc:sldMk cId="1002761701" sldId="2076138321"/>
            <ac:cxnSpMk id="44" creationId="{B36E2721-7AF2-B89C-D13D-12200EE4FC3C}"/>
          </ac:cxnSpMkLst>
        </pc:cxnChg>
        <pc:cxnChg chg="add del mod">
          <ac:chgData name="Laura Hörger" userId="39468712-c8ba-4b35-bdd5-5fb12267142a" providerId="ADAL" clId="{C490991B-56E3-4153-B32F-12B4541807DD}" dt="2022-08-26T12:16:38.527" v="2590" actId="1037"/>
          <ac:cxnSpMkLst>
            <pc:docMk/>
            <pc:sldMk cId="1002761701" sldId="2076138321"/>
            <ac:cxnSpMk id="45" creationId="{7DFEFFC2-89E0-59DB-30D8-9903F28CD501}"/>
          </ac:cxnSpMkLst>
        </pc:cxnChg>
        <pc:cxnChg chg="add del mod">
          <ac:chgData name="Laura Hörger" userId="39468712-c8ba-4b35-bdd5-5fb12267142a" providerId="ADAL" clId="{C490991B-56E3-4153-B32F-12B4541807DD}" dt="2022-08-26T12:16:40.839" v="2597" actId="1037"/>
          <ac:cxnSpMkLst>
            <pc:docMk/>
            <pc:sldMk cId="1002761701" sldId="2076138321"/>
            <ac:cxnSpMk id="46" creationId="{23CE2ECC-3467-7A95-EF30-E336F7D62FE9}"/>
          </ac:cxnSpMkLst>
        </pc:cxnChg>
        <pc:cxnChg chg="add del mod">
          <ac:chgData name="Laura Hörger" userId="39468712-c8ba-4b35-bdd5-5fb12267142a" providerId="ADAL" clId="{C490991B-56E3-4153-B32F-12B4541807DD}" dt="2022-08-26T12:14:09.011" v="2479" actId="478"/>
          <ac:cxnSpMkLst>
            <pc:docMk/>
            <pc:sldMk cId="1002761701" sldId="2076138321"/>
            <ac:cxnSpMk id="47" creationId="{C5A424C2-8187-6C97-92F5-F6137E2CC410}"/>
          </ac:cxnSpMkLst>
        </pc:cxnChg>
        <pc:cxnChg chg="add del mod">
          <ac:chgData name="Laura Hörger" userId="39468712-c8ba-4b35-bdd5-5fb12267142a" providerId="ADAL" clId="{C490991B-56E3-4153-B32F-12B4541807DD}" dt="2022-08-26T12:14:08.259" v="2478" actId="478"/>
          <ac:cxnSpMkLst>
            <pc:docMk/>
            <pc:sldMk cId="1002761701" sldId="2076138321"/>
            <ac:cxnSpMk id="48" creationId="{4C830F53-0B8C-FF9E-3BFC-0A530C513CDB}"/>
          </ac:cxnSpMkLst>
        </pc:cxnChg>
        <pc:cxnChg chg="add mod">
          <ac:chgData name="Laura Hörger" userId="39468712-c8ba-4b35-bdd5-5fb12267142a" providerId="ADAL" clId="{C490991B-56E3-4153-B32F-12B4541807DD}" dt="2022-08-26T12:15:15.702" v="2535" actId="1036"/>
          <ac:cxnSpMkLst>
            <pc:docMk/>
            <pc:sldMk cId="1002761701" sldId="2076138321"/>
            <ac:cxnSpMk id="49" creationId="{9EF76436-A5C5-14AF-0C46-130904F5DFF7}"/>
          </ac:cxnSpMkLst>
        </pc:cxnChg>
        <pc:cxnChg chg="add mod">
          <ac:chgData name="Laura Hörger" userId="39468712-c8ba-4b35-bdd5-5fb12267142a" providerId="ADAL" clId="{C490991B-56E3-4153-B32F-12B4541807DD}" dt="2022-08-26T12:15:15.702" v="2535" actId="1036"/>
          <ac:cxnSpMkLst>
            <pc:docMk/>
            <pc:sldMk cId="1002761701" sldId="2076138321"/>
            <ac:cxnSpMk id="50" creationId="{E4018288-9C8C-225E-B467-42DB8767B0E1}"/>
          </ac:cxnSpMkLst>
        </pc:cxnChg>
        <pc:cxnChg chg="add mod">
          <ac:chgData name="Laura Hörger" userId="39468712-c8ba-4b35-bdd5-5fb12267142a" providerId="ADAL" clId="{C490991B-56E3-4153-B32F-12B4541807DD}" dt="2022-08-26T12:15:15.702" v="2535" actId="1036"/>
          <ac:cxnSpMkLst>
            <pc:docMk/>
            <pc:sldMk cId="1002761701" sldId="2076138321"/>
            <ac:cxnSpMk id="51" creationId="{9FA7568B-4AFE-7B26-5C97-ECF1A8FB0F11}"/>
          </ac:cxnSpMkLst>
        </pc:cxnChg>
        <pc:cxnChg chg="add mod">
          <ac:chgData name="Laura Hörger" userId="39468712-c8ba-4b35-bdd5-5fb12267142a" providerId="ADAL" clId="{C490991B-56E3-4153-B32F-12B4541807DD}" dt="2022-08-26T12:15:15.702" v="2535" actId="1036"/>
          <ac:cxnSpMkLst>
            <pc:docMk/>
            <pc:sldMk cId="1002761701" sldId="2076138321"/>
            <ac:cxnSpMk id="52" creationId="{E124E363-F3B9-E819-755C-54FDD607C128}"/>
          </ac:cxnSpMkLst>
        </pc:cxnChg>
        <pc:cxnChg chg="add mod">
          <ac:chgData name="Laura Hörger" userId="39468712-c8ba-4b35-bdd5-5fb12267142a" providerId="ADAL" clId="{C490991B-56E3-4153-B32F-12B4541807DD}" dt="2022-08-26T12:15:15.702" v="2535" actId="1036"/>
          <ac:cxnSpMkLst>
            <pc:docMk/>
            <pc:sldMk cId="1002761701" sldId="2076138321"/>
            <ac:cxnSpMk id="53" creationId="{AFA98722-E6A4-0E43-CBD1-2BCCEFBB7E67}"/>
          </ac:cxnSpMkLst>
        </pc:cxnChg>
        <pc:cxnChg chg="add mod">
          <ac:chgData name="Laura Hörger" userId="39468712-c8ba-4b35-bdd5-5fb12267142a" providerId="ADAL" clId="{C490991B-56E3-4153-B32F-12B4541807DD}" dt="2022-08-26T12:15:15.702" v="2535" actId="1036"/>
          <ac:cxnSpMkLst>
            <pc:docMk/>
            <pc:sldMk cId="1002761701" sldId="2076138321"/>
            <ac:cxnSpMk id="54" creationId="{6ECA553F-5AEA-33DF-0866-9D7813FA78B7}"/>
          </ac:cxnSpMkLst>
        </pc:cxnChg>
        <pc:cxnChg chg="add mod">
          <ac:chgData name="Laura Hörger" userId="39468712-c8ba-4b35-bdd5-5fb12267142a" providerId="ADAL" clId="{C490991B-56E3-4153-B32F-12B4541807DD}" dt="2022-08-26T12:17:04.122" v="2616" actId="1038"/>
          <ac:cxnSpMkLst>
            <pc:docMk/>
            <pc:sldMk cId="1002761701" sldId="2076138321"/>
            <ac:cxnSpMk id="55" creationId="{52575DC5-A58A-120A-2180-9954F4ACBB6D}"/>
          </ac:cxnSpMkLst>
        </pc:cxnChg>
        <pc:cxnChg chg="add mod">
          <ac:chgData name="Laura Hörger" userId="39468712-c8ba-4b35-bdd5-5fb12267142a" providerId="ADAL" clId="{C490991B-56E3-4153-B32F-12B4541807DD}" dt="2022-08-26T12:17:04.122" v="2616" actId="1038"/>
          <ac:cxnSpMkLst>
            <pc:docMk/>
            <pc:sldMk cId="1002761701" sldId="2076138321"/>
            <ac:cxnSpMk id="56" creationId="{7A7855B0-A9A1-9726-63DF-970E1A4BE91C}"/>
          </ac:cxnSpMkLst>
        </pc:cxnChg>
        <pc:cxnChg chg="add mod">
          <ac:chgData name="Laura Hörger" userId="39468712-c8ba-4b35-bdd5-5fb12267142a" providerId="ADAL" clId="{C490991B-56E3-4153-B32F-12B4541807DD}" dt="2022-08-26T12:17:04.122" v="2616" actId="1038"/>
          <ac:cxnSpMkLst>
            <pc:docMk/>
            <pc:sldMk cId="1002761701" sldId="2076138321"/>
            <ac:cxnSpMk id="57" creationId="{63E52B3A-EEBD-8450-4113-82A4CD458CE4}"/>
          </ac:cxnSpMkLst>
        </pc:cxnChg>
        <pc:cxnChg chg="add mod">
          <ac:chgData name="Laura Hörger" userId="39468712-c8ba-4b35-bdd5-5fb12267142a" providerId="ADAL" clId="{C490991B-56E3-4153-B32F-12B4541807DD}" dt="2022-08-26T12:17:04.122" v="2616" actId="1038"/>
          <ac:cxnSpMkLst>
            <pc:docMk/>
            <pc:sldMk cId="1002761701" sldId="2076138321"/>
            <ac:cxnSpMk id="58" creationId="{664169DD-C96D-1EBE-EACC-83D05FE72544}"/>
          </ac:cxnSpMkLst>
        </pc:cxnChg>
        <pc:cxnChg chg="add mod">
          <ac:chgData name="Laura Hörger" userId="39468712-c8ba-4b35-bdd5-5fb12267142a" providerId="ADAL" clId="{C490991B-56E3-4153-B32F-12B4541807DD}" dt="2022-08-26T15:20:05.194" v="4003" actId="1036"/>
          <ac:cxnSpMkLst>
            <pc:docMk/>
            <pc:sldMk cId="1002761701" sldId="2076138321"/>
            <ac:cxnSpMk id="59" creationId="{C9CADACE-6210-620D-61DF-27A6A794B40E}"/>
          </ac:cxnSpMkLst>
        </pc:cxnChg>
        <pc:cxnChg chg="add mod">
          <ac:chgData name="Laura Hörger" userId="39468712-c8ba-4b35-bdd5-5fb12267142a" providerId="ADAL" clId="{C490991B-56E3-4153-B32F-12B4541807DD}" dt="2022-08-26T12:15:15.702" v="2535" actId="1036"/>
          <ac:cxnSpMkLst>
            <pc:docMk/>
            <pc:sldMk cId="1002761701" sldId="2076138321"/>
            <ac:cxnSpMk id="60" creationId="{50641BC2-2367-851C-CAAD-EC7F3E01682F}"/>
          </ac:cxnSpMkLst>
        </pc:cxnChg>
        <pc:cxnChg chg="add mod">
          <ac:chgData name="Laura Hörger" userId="39468712-c8ba-4b35-bdd5-5fb12267142a" providerId="ADAL" clId="{C490991B-56E3-4153-B32F-12B4541807DD}" dt="2022-08-26T12:15:15.702" v="2535" actId="1036"/>
          <ac:cxnSpMkLst>
            <pc:docMk/>
            <pc:sldMk cId="1002761701" sldId="2076138321"/>
            <ac:cxnSpMk id="61" creationId="{2C820633-BD88-A707-12CD-4CFC7D308C1D}"/>
          </ac:cxnSpMkLst>
        </pc:cxnChg>
        <pc:cxnChg chg="add del mod">
          <ac:chgData name="Laura Hörger" userId="39468712-c8ba-4b35-bdd5-5fb12267142a" providerId="ADAL" clId="{C490991B-56E3-4153-B32F-12B4541807DD}" dt="2022-08-26T15:20:05.194" v="4003" actId="1036"/>
          <ac:cxnSpMkLst>
            <pc:docMk/>
            <pc:sldMk cId="1002761701" sldId="2076138321"/>
            <ac:cxnSpMk id="62" creationId="{29FEC4F4-8E50-3A2C-27DD-9E99DDFECA4F}"/>
          </ac:cxnSpMkLst>
        </pc:cxnChg>
        <pc:cxnChg chg="add">
          <ac:chgData name="Laura Hörger" userId="39468712-c8ba-4b35-bdd5-5fb12267142a" providerId="ADAL" clId="{C490991B-56E3-4153-B32F-12B4541807DD}" dt="2022-08-26T12:17:37.590" v="2619" actId="11529"/>
          <ac:cxnSpMkLst>
            <pc:docMk/>
            <pc:sldMk cId="1002761701" sldId="2076138321"/>
            <ac:cxnSpMk id="69" creationId="{E9A095B3-A3BF-1DA8-DDA9-E9AE0112EAAB}"/>
          </ac:cxnSpMkLst>
        </pc:cxnChg>
        <pc:cxnChg chg="add">
          <ac:chgData name="Laura Hörger" userId="39468712-c8ba-4b35-bdd5-5fb12267142a" providerId="ADAL" clId="{C490991B-56E3-4153-B32F-12B4541807DD}" dt="2022-08-26T12:17:42.945" v="2620" actId="11529"/>
          <ac:cxnSpMkLst>
            <pc:docMk/>
            <pc:sldMk cId="1002761701" sldId="2076138321"/>
            <ac:cxnSpMk id="71" creationId="{A100A1E3-BFBA-781A-3A82-E7C8ACF41367}"/>
          </ac:cxnSpMkLst>
        </pc:cxnChg>
        <pc:cxnChg chg="add">
          <ac:chgData name="Laura Hörger" userId="39468712-c8ba-4b35-bdd5-5fb12267142a" providerId="ADAL" clId="{C490991B-56E3-4153-B32F-12B4541807DD}" dt="2022-08-26T12:17:49.160" v="2621" actId="11529"/>
          <ac:cxnSpMkLst>
            <pc:docMk/>
            <pc:sldMk cId="1002761701" sldId="2076138321"/>
            <ac:cxnSpMk id="73" creationId="{55AE6822-37D2-287F-6EB3-0C533AB5BA78}"/>
          </ac:cxnSpMkLst>
        </pc:cxnChg>
        <pc:cxnChg chg="add">
          <ac:chgData name="Laura Hörger" userId="39468712-c8ba-4b35-bdd5-5fb12267142a" providerId="ADAL" clId="{C490991B-56E3-4153-B32F-12B4541807DD}" dt="2022-08-26T12:18:01.516" v="2622" actId="11529"/>
          <ac:cxnSpMkLst>
            <pc:docMk/>
            <pc:sldMk cId="1002761701" sldId="2076138321"/>
            <ac:cxnSpMk id="75" creationId="{FA2A085C-5AC5-4285-FF3A-3ED7B1CD72D4}"/>
          </ac:cxnSpMkLst>
        </pc:cxnChg>
      </pc:sldChg>
      <pc:sldChg chg="addSp modSp new mod ord">
        <pc:chgData name="Laura Hörger" userId="39468712-c8ba-4b35-bdd5-5fb12267142a" providerId="ADAL" clId="{C490991B-56E3-4153-B32F-12B4541807DD}" dt="2022-08-26T15:06:48.932" v="3973" actId="1035"/>
        <pc:sldMkLst>
          <pc:docMk/>
          <pc:sldMk cId="3269312148" sldId="2076138322"/>
        </pc:sldMkLst>
        <pc:spChg chg="mod">
          <ac:chgData name="Laura Hörger" userId="39468712-c8ba-4b35-bdd5-5fb12267142a" providerId="ADAL" clId="{C490991B-56E3-4153-B32F-12B4541807DD}" dt="2022-08-24T08:56:59.445" v="515" actId="20577"/>
          <ac:spMkLst>
            <pc:docMk/>
            <pc:sldMk cId="3269312148" sldId="2076138322"/>
            <ac:spMk id="2" creationId="{1837A881-05B7-5D83-3D44-166C0379DE72}"/>
          </ac:spMkLst>
        </pc:spChg>
        <pc:spChg chg="mod">
          <ac:chgData name="Laura Hörger" userId="39468712-c8ba-4b35-bdd5-5fb12267142a" providerId="ADAL" clId="{C490991B-56E3-4153-B32F-12B4541807DD}" dt="2022-08-24T08:23:21.399" v="189" actId="20577"/>
          <ac:spMkLst>
            <pc:docMk/>
            <pc:sldMk cId="3269312148" sldId="2076138322"/>
            <ac:spMk id="3" creationId="{D03A99EC-8D6D-02F4-1E50-D58032466FAF}"/>
          </ac:spMkLst>
        </pc:spChg>
        <pc:spChg chg="add mod">
          <ac:chgData name="Laura Hörger" userId="39468712-c8ba-4b35-bdd5-5fb12267142a" providerId="ADAL" clId="{C490991B-56E3-4153-B32F-12B4541807DD}" dt="2022-08-26T15:06:48.932" v="3973" actId="1035"/>
          <ac:spMkLst>
            <pc:docMk/>
            <pc:sldMk cId="3269312148" sldId="2076138322"/>
            <ac:spMk id="6" creationId="{A4F11E4C-8776-42B8-10E7-2F5CEDF03844}"/>
          </ac:spMkLst>
        </pc:spChg>
        <pc:picChg chg="add mod">
          <ac:chgData name="Laura Hörger" userId="39468712-c8ba-4b35-bdd5-5fb12267142a" providerId="ADAL" clId="{C490991B-56E3-4153-B32F-12B4541807DD}" dt="2022-08-24T08:28:12.062" v="278" actId="1076"/>
          <ac:picMkLst>
            <pc:docMk/>
            <pc:sldMk cId="3269312148" sldId="2076138322"/>
            <ac:picMk id="4" creationId="{6C48BA4B-8276-3000-5034-74CE69603E57}"/>
          </ac:picMkLst>
        </pc:picChg>
      </pc:sldChg>
      <pc:sldChg chg="modSp add mod ord modNotesTx">
        <pc:chgData name="Laura Hörger" userId="39468712-c8ba-4b35-bdd5-5fb12267142a" providerId="ADAL" clId="{C490991B-56E3-4153-B32F-12B4541807DD}" dt="2022-08-26T14:21:35.705" v="3366" actId="6549"/>
        <pc:sldMkLst>
          <pc:docMk/>
          <pc:sldMk cId="951233503" sldId="2076138323"/>
        </pc:sldMkLst>
        <pc:spChg chg="mod">
          <ac:chgData name="Laura Hörger" userId="39468712-c8ba-4b35-bdd5-5fb12267142a" providerId="ADAL" clId="{C490991B-56E3-4153-B32F-12B4541807DD}" dt="2022-08-26T14:17:44.059" v="3072" actId="20577"/>
          <ac:spMkLst>
            <pc:docMk/>
            <pc:sldMk cId="951233503" sldId="2076138323"/>
            <ac:spMk id="40" creationId="{946697DF-FEE1-8960-0900-F5051E32F4BB}"/>
          </ac:spMkLst>
        </pc:spChg>
        <pc:spChg chg="mod">
          <ac:chgData name="Laura Hörger" userId="39468712-c8ba-4b35-bdd5-5fb12267142a" providerId="ADAL" clId="{C490991B-56E3-4153-B32F-12B4541807DD}" dt="2022-08-26T14:17:47.202" v="3074" actId="20577"/>
          <ac:spMkLst>
            <pc:docMk/>
            <pc:sldMk cId="951233503" sldId="2076138323"/>
            <ac:spMk id="41" creationId="{3188154F-99E5-49C9-629F-62653B09E7DC}"/>
          </ac:spMkLst>
        </pc:spChg>
        <pc:spChg chg="mod">
          <ac:chgData name="Laura Hörger" userId="39468712-c8ba-4b35-bdd5-5fb12267142a" providerId="ADAL" clId="{C490991B-56E3-4153-B32F-12B4541807DD}" dt="2022-08-26T14:17:49.102" v="3076" actId="20577"/>
          <ac:spMkLst>
            <pc:docMk/>
            <pc:sldMk cId="951233503" sldId="2076138323"/>
            <ac:spMk id="42" creationId="{77EB3968-1FD4-8DF1-AC24-D0A5648C5647}"/>
          </ac:spMkLst>
        </pc:spChg>
        <pc:spChg chg="mod">
          <ac:chgData name="Laura Hörger" userId="39468712-c8ba-4b35-bdd5-5fb12267142a" providerId="ADAL" clId="{C490991B-56E3-4153-B32F-12B4541807DD}" dt="2022-08-26T14:21:14.297" v="3365" actId="20577"/>
          <ac:spMkLst>
            <pc:docMk/>
            <pc:sldMk cId="951233503" sldId="2076138323"/>
            <ac:spMk id="96" creationId="{274BED18-B7E2-5D0D-F67F-1813B6ADFC3E}"/>
          </ac:spMkLst>
        </pc:spChg>
      </pc:sldChg>
      <pc:sldChg chg="addSp delSp modSp new mod">
        <pc:chgData name="Laura Hörger" userId="39468712-c8ba-4b35-bdd5-5fb12267142a" providerId="ADAL" clId="{C490991B-56E3-4153-B32F-12B4541807DD}" dt="2022-08-24T11:06:58.029" v="1112" actId="1076"/>
        <pc:sldMkLst>
          <pc:docMk/>
          <pc:sldMk cId="3871458058" sldId="2076138324"/>
        </pc:sldMkLst>
        <pc:spChg chg="del">
          <ac:chgData name="Laura Hörger" userId="39468712-c8ba-4b35-bdd5-5fb12267142a" providerId="ADAL" clId="{C490991B-56E3-4153-B32F-12B4541807DD}" dt="2022-08-24T08:38:06.445" v="306" actId="478"/>
          <ac:spMkLst>
            <pc:docMk/>
            <pc:sldMk cId="3871458058" sldId="2076138324"/>
            <ac:spMk id="2" creationId="{10898B3C-D529-09ED-7678-F9060450BECA}"/>
          </ac:spMkLst>
        </pc:spChg>
        <pc:spChg chg="mod">
          <ac:chgData name="Laura Hörger" userId="39468712-c8ba-4b35-bdd5-5fb12267142a" providerId="ADAL" clId="{C490991B-56E3-4153-B32F-12B4541807DD}" dt="2022-08-24T08:38:03.390" v="305" actId="20577"/>
          <ac:spMkLst>
            <pc:docMk/>
            <pc:sldMk cId="3871458058" sldId="2076138324"/>
            <ac:spMk id="3" creationId="{DD344E42-173F-3B11-E058-A08FF6D70830}"/>
          </ac:spMkLst>
        </pc:spChg>
        <pc:spChg chg="add del mod">
          <ac:chgData name="Laura Hörger" userId="39468712-c8ba-4b35-bdd5-5fb12267142a" providerId="ADAL" clId="{C490991B-56E3-4153-B32F-12B4541807DD}" dt="2022-08-24T08:38:49.706" v="332" actId="478"/>
          <ac:spMkLst>
            <pc:docMk/>
            <pc:sldMk cId="3871458058" sldId="2076138324"/>
            <ac:spMk id="6" creationId="{615B14E9-D1AA-FFEA-96F2-316FE5F460FB}"/>
          </ac:spMkLst>
        </pc:spChg>
        <pc:picChg chg="add del mod">
          <ac:chgData name="Laura Hörger" userId="39468712-c8ba-4b35-bdd5-5fb12267142a" providerId="ADAL" clId="{C490991B-56E3-4153-B32F-12B4541807DD}" dt="2022-08-24T08:38:47.702" v="331" actId="478"/>
          <ac:picMkLst>
            <pc:docMk/>
            <pc:sldMk cId="3871458058" sldId="2076138324"/>
            <ac:picMk id="5" creationId="{8D2C66EF-9E55-C7B4-9CD2-13B38217DA87}"/>
          </ac:picMkLst>
        </pc:picChg>
        <pc:picChg chg="add mod">
          <ac:chgData name="Laura Hörger" userId="39468712-c8ba-4b35-bdd5-5fb12267142a" providerId="ADAL" clId="{C490991B-56E3-4153-B32F-12B4541807DD}" dt="2022-08-24T08:42:17.480" v="363" actId="207"/>
          <ac:picMkLst>
            <pc:docMk/>
            <pc:sldMk cId="3871458058" sldId="2076138324"/>
            <ac:picMk id="7" creationId="{F1104043-FF80-0B55-DF85-C228A49598F6}"/>
          </ac:picMkLst>
        </pc:picChg>
        <pc:picChg chg="add mod">
          <ac:chgData name="Laura Hörger" userId="39468712-c8ba-4b35-bdd5-5fb12267142a" providerId="ADAL" clId="{C490991B-56E3-4153-B32F-12B4541807DD}" dt="2022-08-24T08:42:21.858" v="364" actId="207"/>
          <ac:picMkLst>
            <pc:docMk/>
            <pc:sldMk cId="3871458058" sldId="2076138324"/>
            <ac:picMk id="8" creationId="{3C120786-F86C-85D6-3F3D-3F6D347EC6CB}"/>
          </ac:picMkLst>
        </pc:picChg>
        <pc:picChg chg="add mod">
          <ac:chgData name="Laura Hörger" userId="39468712-c8ba-4b35-bdd5-5fb12267142a" providerId="ADAL" clId="{C490991B-56E3-4153-B32F-12B4541807DD}" dt="2022-08-24T08:38:59.908" v="336" actId="1076"/>
          <ac:picMkLst>
            <pc:docMk/>
            <pc:sldMk cId="3871458058" sldId="2076138324"/>
            <ac:picMk id="9" creationId="{A951B033-F71A-4A1B-592A-4ABE2693730D}"/>
          </ac:picMkLst>
        </pc:picChg>
        <pc:picChg chg="add mod">
          <ac:chgData name="Laura Hörger" userId="39468712-c8ba-4b35-bdd5-5fb12267142a" providerId="ADAL" clId="{C490991B-56E3-4153-B32F-12B4541807DD}" dt="2022-08-24T08:39:20.654" v="338" actId="1076"/>
          <ac:picMkLst>
            <pc:docMk/>
            <pc:sldMk cId="3871458058" sldId="2076138324"/>
            <ac:picMk id="11" creationId="{E9461448-F72E-6C14-3CED-40DA2D49BD6A}"/>
          </ac:picMkLst>
        </pc:picChg>
        <pc:picChg chg="add mod">
          <ac:chgData name="Laura Hörger" userId="39468712-c8ba-4b35-bdd5-5fb12267142a" providerId="ADAL" clId="{C490991B-56E3-4153-B32F-12B4541807DD}" dt="2022-08-24T08:39:42.175" v="340" actId="1076"/>
          <ac:picMkLst>
            <pc:docMk/>
            <pc:sldMk cId="3871458058" sldId="2076138324"/>
            <ac:picMk id="13" creationId="{370510B1-1076-27FD-98F3-2D6E2A8C7168}"/>
          </ac:picMkLst>
        </pc:picChg>
        <pc:picChg chg="add mod modCrop">
          <ac:chgData name="Laura Hörger" userId="39468712-c8ba-4b35-bdd5-5fb12267142a" providerId="ADAL" clId="{C490991B-56E3-4153-B32F-12B4541807DD}" dt="2022-08-24T08:40:35.457" v="349" actId="1076"/>
          <ac:picMkLst>
            <pc:docMk/>
            <pc:sldMk cId="3871458058" sldId="2076138324"/>
            <ac:picMk id="15" creationId="{DCC2FDFA-D5D2-A36A-E7F4-CBCF2B3CF939}"/>
          </ac:picMkLst>
        </pc:picChg>
        <pc:picChg chg="add del mod">
          <ac:chgData name="Laura Hörger" userId="39468712-c8ba-4b35-bdd5-5fb12267142a" providerId="ADAL" clId="{C490991B-56E3-4153-B32F-12B4541807DD}" dt="2022-08-24T08:41:01.640" v="352" actId="478"/>
          <ac:picMkLst>
            <pc:docMk/>
            <pc:sldMk cId="3871458058" sldId="2076138324"/>
            <ac:picMk id="17" creationId="{A1840EF8-6A8F-35E5-C75E-B392CD72FE55}"/>
          </ac:picMkLst>
        </pc:picChg>
        <pc:picChg chg="add mod">
          <ac:chgData name="Laura Hörger" userId="39468712-c8ba-4b35-bdd5-5fb12267142a" providerId="ADAL" clId="{C490991B-56E3-4153-B32F-12B4541807DD}" dt="2022-08-24T11:06:58.029" v="1112" actId="1076"/>
          <ac:picMkLst>
            <pc:docMk/>
            <pc:sldMk cId="3871458058" sldId="2076138324"/>
            <ac:picMk id="18" creationId="{FE2C6CEE-8B6B-9191-52B5-92F87EE6F217}"/>
          </ac:picMkLst>
        </pc:picChg>
        <pc:cxnChg chg="add">
          <ac:chgData name="Laura Hörger" userId="39468712-c8ba-4b35-bdd5-5fb12267142a" providerId="ADAL" clId="{C490991B-56E3-4153-B32F-12B4541807DD}" dt="2022-08-24T08:41:22.234" v="357" actId="11529"/>
          <ac:cxnSpMkLst>
            <pc:docMk/>
            <pc:sldMk cId="3871458058" sldId="2076138324"/>
            <ac:cxnSpMk id="20" creationId="{D48EDD0E-0C90-0010-E3D3-E750BC253F4F}"/>
          </ac:cxnSpMkLst>
        </pc:cxnChg>
        <pc:cxnChg chg="add">
          <ac:chgData name="Laura Hörger" userId="39468712-c8ba-4b35-bdd5-5fb12267142a" providerId="ADAL" clId="{C490991B-56E3-4153-B32F-12B4541807DD}" dt="2022-08-24T08:41:31.307" v="358" actId="11529"/>
          <ac:cxnSpMkLst>
            <pc:docMk/>
            <pc:sldMk cId="3871458058" sldId="2076138324"/>
            <ac:cxnSpMk id="22" creationId="{61309ADA-57C1-7949-938C-0405D33F5DF4}"/>
          </ac:cxnSpMkLst>
        </pc:cxnChg>
        <pc:cxnChg chg="add mod">
          <ac:chgData name="Laura Hörger" userId="39468712-c8ba-4b35-bdd5-5fb12267142a" providerId="ADAL" clId="{C490991B-56E3-4153-B32F-12B4541807DD}" dt="2022-08-24T11:06:58.029" v="1112" actId="1076"/>
          <ac:cxnSpMkLst>
            <pc:docMk/>
            <pc:sldMk cId="3871458058" sldId="2076138324"/>
            <ac:cxnSpMk id="24" creationId="{EF94407D-77FC-6316-EF2E-1DB35CE9F286}"/>
          </ac:cxnSpMkLst>
        </pc:cxnChg>
        <pc:cxnChg chg="add mod">
          <ac:chgData name="Laura Hörger" userId="39468712-c8ba-4b35-bdd5-5fb12267142a" providerId="ADAL" clId="{C490991B-56E3-4153-B32F-12B4541807DD}" dt="2022-08-24T11:06:58.029" v="1112" actId="1076"/>
          <ac:cxnSpMkLst>
            <pc:docMk/>
            <pc:sldMk cId="3871458058" sldId="2076138324"/>
            <ac:cxnSpMk id="26" creationId="{B50FA2D2-F962-2F79-FD71-D8C18A1943D3}"/>
          </ac:cxnSpMkLst>
        </pc:cxnChg>
      </pc:sldChg>
      <pc:sldChg chg="add del mod ord modShow">
        <pc:chgData name="Laura Hörger" userId="39468712-c8ba-4b35-bdd5-5fb12267142a" providerId="ADAL" clId="{C490991B-56E3-4153-B32F-12B4541807DD}" dt="2022-08-26T12:19:46.870" v="2637" actId="47"/>
        <pc:sldMkLst>
          <pc:docMk/>
          <pc:sldMk cId="3175549702" sldId="2076138326"/>
        </pc:sldMkLst>
      </pc:sldChg>
      <pc:sldChg chg="addSp delSp modSp new mod">
        <pc:chgData name="Laura Hörger" userId="39468712-c8ba-4b35-bdd5-5fb12267142a" providerId="ADAL" clId="{C490991B-56E3-4153-B32F-12B4541807DD}" dt="2022-08-24T09:48:55.610" v="1111" actId="403"/>
        <pc:sldMkLst>
          <pc:docMk/>
          <pc:sldMk cId="1826768340" sldId="2076138327"/>
        </pc:sldMkLst>
        <pc:spChg chg="mod">
          <ac:chgData name="Laura Hörger" userId="39468712-c8ba-4b35-bdd5-5fb12267142a" providerId="ADAL" clId="{C490991B-56E3-4153-B32F-12B4541807DD}" dt="2022-08-24T09:48:55.610" v="1111" actId="403"/>
          <ac:spMkLst>
            <pc:docMk/>
            <pc:sldMk cId="1826768340" sldId="2076138327"/>
            <ac:spMk id="2" creationId="{9B72C73C-6A93-54F3-17A6-8C70CB4C61AB}"/>
          </ac:spMkLst>
        </pc:spChg>
        <pc:spChg chg="del">
          <ac:chgData name="Laura Hörger" userId="39468712-c8ba-4b35-bdd5-5fb12267142a" providerId="ADAL" clId="{C490991B-56E3-4153-B32F-12B4541807DD}" dt="2022-08-24T09:44:01.573" v="1081" actId="478"/>
          <ac:spMkLst>
            <pc:docMk/>
            <pc:sldMk cId="1826768340" sldId="2076138327"/>
            <ac:spMk id="3" creationId="{AD143385-D0A4-3929-42A2-4D23D80D5DEE}"/>
          </ac:spMkLst>
        </pc:spChg>
        <pc:spChg chg="mod">
          <ac:chgData name="Laura Hörger" userId="39468712-c8ba-4b35-bdd5-5fb12267142a" providerId="ADAL" clId="{C490991B-56E3-4153-B32F-12B4541807DD}" dt="2022-08-24T09:44:46.355" v="1099" actId="1037"/>
          <ac:spMkLst>
            <pc:docMk/>
            <pc:sldMk cId="1826768340" sldId="2076138327"/>
            <ac:spMk id="4" creationId="{74F83D0D-9F29-0618-5564-152FB841CAB1}"/>
          </ac:spMkLst>
        </pc:spChg>
        <pc:spChg chg="add mod">
          <ac:chgData name="Laura Hörger" userId="39468712-c8ba-4b35-bdd5-5fb12267142a" providerId="ADAL" clId="{C490991B-56E3-4153-B32F-12B4541807DD}" dt="2022-08-24T09:44:10.733" v="1083" actId="1076"/>
          <ac:spMkLst>
            <pc:docMk/>
            <pc:sldMk cId="1826768340" sldId="2076138327"/>
            <ac:spMk id="12" creationId="{6C9C0268-03A7-CD08-C4EF-A6B8EB77E290}"/>
          </ac:spMkLst>
        </pc:spChg>
        <pc:spChg chg="add mod">
          <ac:chgData name="Laura Hörger" userId="39468712-c8ba-4b35-bdd5-5fb12267142a" providerId="ADAL" clId="{C490991B-56E3-4153-B32F-12B4541807DD}" dt="2022-08-24T09:44:10.733" v="1083" actId="1076"/>
          <ac:spMkLst>
            <pc:docMk/>
            <pc:sldMk cId="1826768340" sldId="2076138327"/>
            <ac:spMk id="13" creationId="{16DBD0F4-4027-00E6-FB47-64BFE768347B}"/>
          </ac:spMkLst>
        </pc:spChg>
        <pc:spChg chg="add mod">
          <ac:chgData name="Laura Hörger" userId="39468712-c8ba-4b35-bdd5-5fb12267142a" providerId="ADAL" clId="{C490991B-56E3-4153-B32F-12B4541807DD}" dt="2022-08-24T09:44:10.733" v="1083" actId="1076"/>
          <ac:spMkLst>
            <pc:docMk/>
            <pc:sldMk cId="1826768340" sldId="2076138327"/>
            <ac:spMk id="14" creationId="{CD61AFF4-3024-D48E-5E12-211FF5609BEE}"/>
          </ac:spMkLst>
        </pc:spChg>
        <pc:picChg chg="add mod">
          <ac:chgData name="Laura Hörger" userId="39468712-c8ba-4b35-bdd5-5fb12267142a" providerId="ADAL" clId="{C490991B-56E3-4153-B32F-12B4541807DD}" dt="2022-08-24T09:44:10.733" v="1083" actId="1076"/>
          <ac:picMkLst>
            <pc:docMk/>
            <pc:sldMk cId="1826768340" sldId="2076138327"/>
            <ac:picMk id="5" creationId="{00350FE4-4BF3-8036-3B83-FD2BDF79A119}"/>
          </ac:picMkLst>
        </pc:picChg>
        <pc:picChg chg="add mod">
          <ac:chgData name="Laura Hörger" userId="39468712-c8ba-4b35-bdd5-5fb12267142a" providerId="ADAL" clId="{C490991B-56E3-4153-B32F-12B4541807DD}" dt="2022-08-24T09:44:10.733" v="1083" actId="1076"/>
          <ac:picMkLst>
            <pc:docMk/>
            <pc:sldMk cId="1826768340" sldId="2076138327"/>
            <ac:picMk id="6" creationId="{FAC4549B-5E20-2211-E7CC-2B51F5F4FF1E}"/>
          </ac:picMkLst>
        </pc:picChg>
        <pc:picChg chg="add mod">
          <ac:chgData name="Laura Hörger" userId="39468712-c8ba-4b35-bdd5-5fb12267142a" providerId="ADAL" clId="{C490991B-56E3-4153-B32F-12B4541807DD}" dt="2022-08-24T09:44:10.733" v="1083" actId="1076"/>
          <ac:picMkLst>
            <pc:docMk/>
            <pc:sldMk cId="1826768340" sldId="2076138327"/>
            <ac:picMk id="7" creationId="{FA1BD021-C111-93C0-6E0E-7802499A388D}"/>
          </ac:picMkLst>
        </pc:picChg>
        <pc:picChg chg="add mod">
          <ac:chgData name="Laura Hörger" userId="39468712-c8ba-4b35-bdd5-5fb12267142a" providerId="ADAL" clId="{C490991B-56E3-4153-B32F-12B4541807DD}" dt="2022-08-24T09:44:10.733" v="1083" actId="1076"/>
          <ac:picMkLst>
            <pc:docMk/>
            <pc:sldMk cId="1826768340" sldId="2076138327"/>
            <ac:picMk id="8" creationId="{E0157302-C22C-0318-C597-1EDFF2309026}"/>
          </ac:picMkLst>
        </pc:picChg>
        <pc:picChg chg="add mod">
          <ac:chgData name="Laura Hörger" userId="39468712-c8ba-4b35-bdd5-5fb12267142a" providerId="ADAL" clId="{C490991B-56E3-4153-B32F-12B4541807DD}" dt="2022-08-24T09:44:10.733" v="1083" actId="1076"/>
          <ac:picMkLst>
            <pc:docMk/>
            <pc:sldMk cId="1826768340" sldId="2076138327"/>
            <ac:picMk id="9" creationId="{B860B728-D54B-1443-A3CF-5E189B5EF232}"/>
          </ac:picMkLst>
        </pc:picChg>
        <pc:picChg chg="add mod">
          <ac:chgData name="Laura Hörger" userId="39468712-c8ba-4b35-bdd5-5fb12267142a" providerId="ADAL" clId="{C490991B-56E3-4153-B32F-12B4541807DD}" dt="2022-08-24T09:44:10.733" v="1083" actId="1076"/>
          <ac:picMkLst>
            <pc:docMk/>
            <pc:sldMk cId="1826768340" sldId="2076138327"/>
            <ac:picMk id="10" creationId="{27FD47D9-1451-6439-D65C-EEDB680CA503}"/>
          </ac:picMkLst>
        </pc:picChg>
        <pc:picChg chg="add mod">
          <ac:chgData name="Laura Hörger" userId="39468712-c8ba-4b35-bdd5-5fb12267142a" providerId="ADAL" clId="{C490991B-56E3-4153-B32F-12B4541807DD}" dt="2022-08-24T09:44:10.733" v="1083" actId="1076"/>
          <ac:picMkLst>
            <pc:docMk/>
            <pc:sldMk cId="1826768340" sldId="2076138327"/>
            <ac:picMk id="11" creationId="{5EC85257-A3FD-3A02-9C9A-1CEBFB791683}"/>
          </ac:picMkLst>
        </pc:picChg>
      </pc:sldChg>
      <pc:sldChg chg="addSp modSp mod">
        <pc:chgData name="Laura Hörger" userId="39468712-c8ba-4b35-bdd5-5fb12267142a" providerId="ADAL" clId="{C490991B-56E3-4153-B32F-12B4541807DD}" dt="2022-08-26T15:12:54.373" v="3975" actId="1076"/>
        <pc:sldMkLst>
          <pc:docMk/>
          <pc:sldMk cId="192432373" sldId="2076138328"/>
        </pc:sldMkLst>
        <pc:spChg chg="add mod">
          <ac:chgData name="Laura Hörger" userId="39468712-c8ba-4b35-bdd5-5fb12267142a" providerId="ADAL" clId="{C490991B-56E3-4153-B32F-12B4541807DD}" dt="2022-08-26T14:57:49.037" v="3878" actId="1076"/>
          <ac:spMkLst>
            <pc:docMk/>
            <pc:sldMk cId="192432373" sldId="2076138328"/>
            <ac:spMk id="7" creationId="{CA93AD29-E41A-7DEF-42B6-9D84AC95A0A6}"/>
          </ac:spMkLst>
        </pc:spChg>
        <pc:picChg chg="mod">
          <ac:chgData name="Laura Hörger" userId="39468712-c8ba-4b35-bdd5-5fb12267142a" providerId="ADAL" clId="{C490991B-56E3-4153-B32F-12B4541807DD}" dt="2022-08-26T15:12:54.373" v="3975" actId="1076"/>
          <ac:picMkLst>
            <pc:docMk/>
            <pc:sldMk cId="192432373" sldId="2076138328"/>
            <ac:picMk id="6" creationId="{BA546E1B-B153-D5E1-2075-728A807296A1}"/>
          </ac:picMkLst>
        </pc:picChg>
      </pc:sldChg>
      <pc:sldChg chg="del">
        <pc:chgData name="Laura Hörger" userId="39468712-c8ba-4b35-bdd5-5fb12267142a" providerId="ADAL" clId="{C490991B-56E3-4153-B32F-12B4541807DD}" dt="2022-08-26T11:07:47.173" v="1122" actId="47"/>
        <pc:sldMkLst>
          <pc:docMk/>
          <pc:sldMk cId="2397050422" sldId="2076138329"/>
        </pc:sldMkLst>
      </pc:sldChg>
      <pc:sldChg chg="add ord">
        <pc:chgData name="Laura Hörger" userId="39468712-c8ba-4b35-bdd5-5fb12267142a" providerId="ADAL" clId="{C490991B-56E3-4153-B32F-12B4541807DD}" dt="2022-08-26T11:07:45.374" v="1121"/>
        <pc:sldMkLst>
          <pc:docMk/>
          <pc:sldMk cId="1269563592" sldId="2076138330"/>
        </pc:sldMkLst>
      </pc:sldChg>
      <pc:sldChg chg="modSp add del mod">
        <pc:chgData name="Laura Hörger" userId="39468712-c8ba-4b35-bdd5-5fb12267142a" providerId="ADAL" clId="{C490991B-56E3-4153-B32F-12B4541807DD}" dt="2022-08-26T12:23:01.176" v="2638" actId="2696"/>
        <pc:sldMkLst>
          <pc:docMk/>
          <pc:sldMk cId="2810574702" sldId="2076138331"/>
        </pc:sldMkLst>
        <pc:cxnChg chg="mod">
          <ac:chgData name="Laura Hörger" userId="39468712-c8ba-4b35-bdd5-5fb12267142a" providerId="ADAL" clId="{C490991B-56E3-4153-B32F-12B4541807DD}" dt="2022-08-26T12:09:34.725" v="2452" actId="14100"/>
          <ac:cxnSpMkLst>
            <pc:docMk/>
            <pc:sldMk cId="2810574702" sldId="2076138331"/>
            <ac:cxnSpMk id="112" creationId="{398040D2-6750-809C-4F24-B1BCA2709288}"/>
          </ac:cxnSpMkLst>
        </pc:cxnChg>
      </pc:sldChg>
      <pc:sldChg chg="modSp add del mod ord modClrScheme chgLayout">
        <pc:chgData name="Laura Hörger" userId="39468712-c8ba-4b35-bdd5-5fb12267142a" providerId="ADAL" clId="{C490991B-56E3-4153-B32F-12B4541807DD}" dt="2022-08-26T12:56:37.916" v="2740" actId="47"/>
        <pc:sldMkLst>
          <pc:docMk/>
          <pc:sldMk cId="1347799753" sldId="2076138332"/>
        </pc:sldMkLst>
        <pc:spChg chg="mod ord">
          <ac:chgData name="Laura Hörger" userId="39468712-c8ba-4b35-bdd5-5fb12267142a" providerId="ADAL" clId="{C490991B-56E3-4153-B32F-12B4541807DD}" dt="2022-08-26T12:54:17.935" v="2726" actId="700"/>
          <ac:spMkLst>
            <pc:docMk/>
            <pc:sldMk cId="1347799753" sldId="2076138332"/>
            <ac:spMk id="3" creationId="{C41FDAD8-25E1-79B1-EC22-F14F9A481835}"/>
          </ac:spMkLst>
        </pc:spChg>
      </pc:sldChg>
      <pc:sldChg chg="add ord">
        <pc:chgData name="Laura Hörger" userId="39468712-c8ba-4b35-bdd5-5fb12267142a" providerId="ADAL" clId="{C490991B-56E3-4153-B32F-12B4541807DD}" dt="2022-08-26T12:56:36.160" v="2739"/>
        <pc:sldMkLst>
          <pc:docMk/>
          <pc:sldMk cId="1958319515" sldId="2076138333"/>
        </pc:sldMkLst>
      </pc:sldChg>
      <pc:sldChg chg="addSp delSp modSp new mod">
        <pc:chgData name="Laura Hörger" userId="39468712-c8ba-4b35-bdd5-5fb12267142a" providerId="ADAL" clId="{C490991B-56E3-4153-B32F-12B4541807DD}" dt="2022-08-26T14:16:11.794" v="3048" actId="20577"/>
        <pc:sldMkLst>
          <pc:docMk/>
          <pc:sldMk cId="2292963895" sldId="2076138334"/>
        </pc:sldMkLst>
        <pc:spChg chg="del mod">
          <ac:chgData name="Laura Hörger" userId="39468712-c8ba-4b35-bdd5-5fb12267142a" providerId="ADAL" clId="{C490991B-56E3-4153-B32F-12B4541807DD}" dt="2022-08-26T13:12:37.318" v="2781" actId="26606"/>
          <ac:spMkLst>
            <pc:docMk/>
            <pc:sldMk cId="2292963895" sldId="2076138334"/>
            <ac:spMk id="2" creationId="{24470D94-C7AA-EA33-D830-C112779C3176}"/>
          </ac:spMkLst>
        </pc:spChg>
        <pc:spChg chg="mod">
          <ac:chgData name="Laura Hörger" userId="39468712-c8ba-4b35-bdd5-5fb12267142a" providerId="ADAL" clId="{C490991B-56E3-4153-B32F-12B4541807DD}" dt="2022-08-26T13:12:37.318" v="2781" actId="26606"/>
          <ac:spMkLst>
            <pc:docMk/>
            <pc:sldMk cId="2292963895" sldId="2076138334"/>
            <ac:spMk id="3" creationId="{C062ECCD-8BEE-7809-10B0-75CCA9A1B934}"/>
          </ac:spMkLst>
        </pc:spChg>
        <pc:graphicFrameChg chg="add mod modGraphic">
          <ac:chgData name="Laura Hörger" userId="39468712-c8ba-4b35-bdd5-5fb12267142a" providerId="ADAL" clId="{C490991B-56E3-4153-B32F-12B4541807DD}" dt="2022-08-26T14:16:11.794" v="3048" actId="20577"/>
          <ac:graphicFrameMkLst>
            <pc:docMk/>
            <pc:sldMk cId="2292963895" sldId="2076138334"/>
            <ac:graphicFrameMk id="5" creationId="{9376243C-F4E4-74D3-5EE4-3CE0061193D7}"/>
          </ac:graphicFrameMkLst>
        </pc:graphicFrameChg>
      </pc:sldChg>
      <pc:sldChg chg="modSp add mod ord">
        <pc:chgData name="Laura Hörger" userId="39468712-c8ba-4b35-bdd5-5fb12267142a" providerId="ADAL" clId="{C490991B-56E3-4153-B32F-12B4541807DD}" dt="2022-08-26T15:18:53.059" v="4001" actId="20577"/>
        <pc:sldMkLst>
          <pc:docMk/>
          <pc:sldMk cId="4154792877" sldId="2076138335"/>
        </pc:sldMkLst>
        <pc:spChg chg="mod">
          <ac:chgData name="Laura Hörger" userId="39468712-c8ba-4b35-bdd5-5fb12267142a" providerId="ADAL" clId="{C490991B-56E3-4153-B32F-12B4541807DD}" dt="2022-08-26T15:18:53.059" v="4001" actId="20577"/>
          <ac:spMkLst>
            <pc:docMk/>
            <pc:sldMk cId="4154792877" sldId="2076138335"/>
            <ac:spMk id="96" creationId="{274BED18-B7E2-5D0D-F67F-1813B6ADFC3E}"/>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diagrams/_rels/data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ata3.xml.rels><?xml version="1.0" encoding="UTF-8" standalone="yes"?>
<Relationships xmlns="http://schemas.openxmlformats.org/package/2006/relationships"><Relationship Id="rId3" Type="http://schemas.openxmlformats.org/officeDocument/2006/relationships/image" Target="../media/image117.png"/><Relationship Id="rId2" Type="http://schemas.microsoft.com/office/2007/relationships/hdphoto" Target="../media/hdphoto4.wdp"/><Relationship Id="rId1" Type="http://schemas.openxmlformats.org/officeDocument/2006/relationships/image" Target="../media/image116.png"/><Relationship Id="rId5" Type="http://schemas.openxmlformats.org/officeDocument/2006/relationships/image" Target="../media/image119.png"/><Relationship Id="rId4" Type="http://schemas.openxmlformats.org/officeDocument/2006/relationships/image" Target="../media/image1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7.png"/><Relationship Id="rId2" Type="http://schemas.microsoft.com/office/2007/relationships/hdphoto" Target="../media/hdphoto4.wdp"/><Relationship Id="rId1" Type="http://schemas.openxmlformats.org/officeDocument/2006/relationships/image" Target="../media/image116.png"/><Relationship Id="rId5" Type="http://schemas.openxmlformats.org/officeDocument/2006/relationships/image" Target="../media/image119.png"/><Relationship Id="rId4" Type="http://schemas.openxmlformats.org/officeDocument/2006/relationships/image" Target="../media/image118.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4579C-48F0-4108-B3AB-C80F01E8D8AB}"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D614A383-4CAC-4445-81B3-CFB0AE17A2C6}">
      <dgm:prSet custT="1"/>
      <dgm:spPr/>
      <dgm:t>
        <a:bodyPr/>
        <a:lstStyle/>
        <a:p>
          <a:r>
            <a:rPr lang="de-DE" sz="1600" b="1" i="0"/>
            <a:t>Development</a:t>
          </a:r>
          <a:r>
            <a:rPr lang="de-DE" sz="1400" b="0" i="0"/>
            <a:t> </a:t>
          </a:r>
        </a:p>
        <a:p>
          <a:r>
            <a:rPr lang="de-DE" sz="1100" b="0" i="0"/>
            <a:t>ML is experimental</a:t>
          </a:r>
          <a:endParaRPr lang="en-US" sz="1100"/>
        </a:p>
      </dgm:t>
    </dgm:pt>
    <dgm:pt modelId="{8ED0EB26-6556-429D-812F-21BBA47A87D7}" type="parTrans" cxnId="{F1619264-353D-46EB-AE26-7D7EEFACBE84}">
      <dgm:prSet/>
      <dgm:spPr/>
      <dgm:t>
        <a:bodyPr/>
        <a:lstStyle/>
        <a:p>
          <a:endParaRPr lang="en-US"/>
        </a:p>
      </dgm:t>
    </dgm:pt>
    <dgm:pt modelId="{04362965-2B0F-4788-9C6D-994112E7DD07}" type="sibTrans" cxnId="{F1619264-353D-46EB-AE26-7D7EEFACBE84}">
      <dgm:prSet/>
      <dgm:spPr/>
      <dgm:t>
        <a:bodyPr/>
        <a:lstStyle/>
        <a:p>
          <a:endParaRPr lang="en-US"/>
        </a:p>
      </dgm:t>
    </dgm:pt>
    <dgm:pt modelId="{D33582FF-1C3A-4394-A529-9D0471C08635}">
      <dgm:prSet custT="1"/>
      <dgm:spPr/>
      <dgm:t>
        <a:bodyPr/>
        <a:lstStyle/>
        <a:p>
          <a:r>
            <a:rPr lang="de-DE" sz="1600" b="1" i="0"/>
            <a:t>Testing</a:t>
          </a:r>
          <a:r>
            <a:rPr lang="de-DE" sz="1400" b="0" i="0"/>
            <a:t> </a:t>
          </a:r>
        </a:p>
        <a:p>
          <a:r>
            <a:rPr lang="de-DE" sz="1100" b="0" i="0"/>
            <a:t>additional tests for data and model validation are needed</a:t>
          </a:r>
          <a:endParaRPr lang="en-US" sz="1100"/>
        </a:p>
      </dgm:t>
    </dgm:pt>
    <dgm:pt modelId="{85F3A11F-707E-4702-B72B-E4214ADF6B2F}" type="parTrans" cxnId="{86F49A4A-2216-4ADF-907F-1BD836935FE1}">
      <dgm:prSet/>
      <dgm:spPr/>
      <dgm:t>
        <a:bodyPr/>
        <a:lstStyle/>
        <a:p>
          <a:endParaRPr lang="en-US"/>
        </a:p>
      </dgm:t>
    </dgm:pt>
    <dgm:pt modelId="{419A3E32-60DC-418F-957F-3E3BF6AB24D7}" type="sibTrans" cxnId="{86F49A4A-2216-4ADF-907F-1BD836935FE1}">
      <dgm:prSet/>
      <dgm:spPr/>
      <dgm:t>
        <a:bodyPr/>
        <a:lstStyle/>
        <a:p>
          <a:endParaRPr lang="en-US"/>
        </a:p>
      </dgm:t>
    </dgm:pt>
    <dgm:pt modelId="{67928571-C3C4-4EEB-AFFE-DD4095462CF2}">
      <dgm:prSet custT="1"/>
      <dgm:spPr/>
      <dgm:t>
        <a:bodyPr/>
        <a:lstStyle/>
        <a:p>
          <a:r>
            <a:rPr lang="de-DE" sz="1600" b="1" i="0"/>
            <a:t>Deployment</a:t>
          </a:r>
          <a:r>
            <a:rPr lang="de-DE" sz="1400" b="0" i="0"/>
            <a:t> </a:t>
          </a:r>
        </a:p>
        <a:p>
          <a:r>
            <a:rPr lang="de-DE" sz="1100" b="0" i="0"/>
            <a:t>Automatical retraining and deployment may be needed </a:t>
          </a:r>
          <a:endParaRPr lang="en-US" sz="1100"/>
        </a:p>
      </dgm:t>
    </dgm:pt>
    <dgm:pt modelId="{445DEFF4-063C-4F67-A35B-A1C1E0E9F473}" type="parTrans" cxnId="{0439362A-F071-42E7-9766-F38B046A0C45}">
      <dgm:prSet/>
      <dgm:spPr/>
      <dgm:t>
        <a:bodyPr/>
        <a:lstStyle/>
        <a:p>
          <a:endParaRPr lang="en-US"/>
        </a:p>
      </dgm:t>
    </dgm:pt>
    <dgm:pt modelId="{97ADAD48-9225-4587-BAE2-37BD6EE6A0CE}" type="sibTrans" cxnId="{0439362A-F071-42E7-9766-F38B046A0C45}">
      <dgm:prSet/>
      <dgm:spPr/>
      <dgm:t>
        <a:bodyPr/>
        <a:lstStyle/>
        <a:p>
          <a:endParaRPr lang="en-US"/>
        </a:p>
      </dgm:t>
    </dgm:pt>
    <dgm:pt modelId="{ACDBDEF8-2F09-441F-8F9D-538F3C349704}">
      <dgm:prSet custT="1"/>
      <dgm:spPr/>
      <dgm:t>
        <a:bodyPr/>
        <a:lstStyle/>
        <a:p>
          <a:r>
            <a:rPr lang="de-DE" sz="1600" b="1" i="0"/>
            <a:t>Production</a:t>
          </a:r>
        </a:p>
        <a:p>
          <a:r>
            <a:rPr lang="de-DE" sz="1100" b="0" i="0"/>
            <a:t>performance of the model can decrease</a:t>
          </a:r>
          <a:endParaRPr lang="en-US" sz="1400"/>
        </a:p>
      </dgm:t>
    </dgm:pt>
    <dgm:pt modelId="{94E68693-DCE6-4242-8E60-38A1E2143A34}" type="parTrans" cxnId="{40E40A12-CE41-4F6E-802D-536919CCD6DD}">
      <dgm:prSet/>
      <dgm:spPr/>
      <dgm:t>
        <a:bodyPr/>
        <a:lstStyle/>
        <a:p>
          <a:endParaRPr lang="en-US"/>
        </a:p>
      </dgm:t>
    </dgm:pt>
    <dgm:pt modelId="{57284FAD-AECA-4072-8F71-876BCDFC1253}" type="sibTrans" cxnId="{40E40A12-CE41-4F6E-802D-536919CCD6DD}">
      <dgm:prSet/>
      <dgm:spPr/>
      <dgm:t>
        <a:bodyPr/>
        <a:lstStyle/>
        <a:p>
          <a:endParaRPr lang="en-US"/>
        </a:p>
      </dgm:t>
    </dgm:pt>
    <dgm:pt modelId="{6EA28153-3C70-4890-ABF1-C08B7EF513F4}">
      <dgm:prSet custT="1"/>
      <dgm:spPr/>
      <dgm:t>
        <a:bodyPr/>
        <a:lstStyle/>
        <a:p>
          <a:r>
            <a:rPr lang="de-DE" sz="1600" b="1" i="0"/>
            <a:t>Skills</a:t>
          </a:r>
          <a:r>
            <a:rPr lang="de-DE" sz="1100" b="0" i="0"/>
            <a:t> </a:t>
          </a:r>
        </a:p>
        <a:p>
          <a:r>
            <a:rPr lang="de-DE" sz="1100" b="0" i="0"/>
            <a:t>Data scientists are usually not experienced software developers</a:t>
          </a:r>
          <a:endParaRPr lang="en-US" sz="1100"/>
        </a:p>
      </dgm:t>
    </dgm:pt>
    <dgm:pt modelId="{B1361BD4-6898-4AAB-BFAF-F572A4D24C6C}" type="sibTrans" cxnId="{27C84164-DEC7-48BE-BE5F-1290D584C11B}">
      <dgm:prSet/>
      <dgm:spPr/>
      <dgm:t>
        <a:bodyPr/>
        <a:lstStyle/>
        <a:p>
          <a:endParaRPr lang="en-US"/>
        </a:p>
      </dgm:t>
    </dgm:pt>
    <dgm:pt modelId="{E12D0524-6709-4CEB-92A5-7AE66473607F}" type="parTrans" cxnId="{27C84164-DEC7-48BE-BE5F-1290D584C11B}">
      <dgm:prSet/>
      <dgm:spPr/>
      <dgm:t>
        <a:bodyPr/>
        <a:lstStyle/>
        <a:p>
          <a:endParaRPr lang="en-US"/>
        </a:p>
      </dgm:t>
    </dgm:pt>
    <dgm:pt modelId="{CC4CAFCA-CE28-42FE-8A29-DC939569BFF0}" type="pres">
      <dgm:prSet presAssocID="{D7E4579C-48F0-4108-B3AB-C80F01E8D8AB}" presName="root" presStyleCnt="0">
        <dgm:presLayoutVars>
          <dgm:dir/>
          <dgm:resizeHandles val="exact"/>
        </dgm:presLayoutVars>
      </dgm:prSet>
      <dgm:spPr/>
    </dgm:pt>
    <dgm:pt modelId="{CBE214B1-3CF7-4D32-A6E8-01191CE3BA77}" type="pres">
      <dgm:prSet presAssocID="{6EA28153-3C70-4890-ABF1-C08B7EF513F4}" presName="compNode" presStyleCnt="0"/>
      <dgm:spPr/>
    </dgm:pt>
    <dgm:pt modelId="{005A0CE9-12E4-4C71-A105-30D6769846F3}" type="pres">
      <dgm:prSet presAssocID="{6EA28153-3C70-4890-ABF1-C08B7EF513F4}" presName="iconRect" presStyleLbl="node1" presStyleIdx="0" presStyleCnt="5" custLinFactNeighborX="470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AC83604-40DC-4C9E-BE3A-1A35CE6F48BF}" type="pres">
      <dgm:prSet presAssocID="{6EA28153-3C70-4890-ABF1-C08B7EF513F4}" presName="spaceRect" presStyleCnt="0"/>
      <dgm:spPr/>
    </dgm:pt>
    <dgm:pt modelId="{21114D95-9EE7-42CC-90A2-1F0E5808E829}" type="pres">
      <dgm:prSet presAssocID="{6EA28153-3C70-4890-ABF1-C08B7EF513F4}" presName="textRect" presStyleLbl="revTx" presStyleIdx="0" presStyleCnt="5">
        <dgm:presLayoutVars>
          <dgm:chMax val="1"/>
          <dgm:chPref val="1"/>
        </dgm:presLayoutVars>
      </dgm:prSet>
      <dgm:spPr/>
    </dgm:pt>
    <dgm:pt modelId="{95D8B7BC-986D-4DB8-B73E-91F738680F81}" type="pres">
      <dgm:prSet presAssocID="{B1361BD4-6898-4AAB-BFAF-F572A4D24C6C}" presName="sibTrans" presStyleCnt="0"/>
      <dgm:spPr/>
    </dgm:pt>
    <dgm:pt modelId="{70B9EC05-31F6-4258-B2C3-ADC62B2139DE}" type="pres">
      <dgm:prSet presAssocID="{D614A383-4CAC-4445-81B3-CFB0AE17A2C6}" presName="compNode" presStyleCnt="0"/>
      <dgm:spPr/>
    </dgm:pt>
    <dgm:pt modelId="{EB22D676-53D2-4147-92CD-893F5C7E1006}" type="pres">
      <dgm:prSet presAssocID="{D614A383-4CAC-4445-81B3-CFB0AE17A2C6}" presName="iconRect" presStyleLbl="node1" presStyleIdx="1" presStyleCnt="5" custLinFactNeighborX="470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7F0530DA-8F74-436F-9910-71002C74D129}" type="pres">
      <dgm:prSet presAssocID="{D614A383-4CAC-4445-81B3-CFB0AE17A2C6}" presName="spaceRect" presStyleCnt="0"/>
      <dgm:spPr/>
    </dgm:pt>
    <dgm:pt modelId="{969131E0-D5D7-427F-B5FE-75B704C47DC0}" type="pres">
      <dgm:prSet presAssocID="{D614A383-4CAC-4445-81B3-CFB0AE17A2C6}" presName="textRect" presStyleLbl="revTx" presStyleIdx="1" presStyleCnt="5">
        <dgm:presLayoutVars>
          <dgm:chMax val="1"/>
          <dgm:chPref val="1"/>
        </dgm:presLayoutVars>
      </dgm:prSet>
      <dgm:spPr/>
    </dgm:pt>
    <dgm:pt modelId="{F04B3F00-38BF-4323-9C64-F573E9EF8667}" type="pres">
      <dgm:prSet presAssocID="{04362965-2B0F-4788-9C6D-994112E7DD07}" presName="sibTrans" presStyleCnt="0"/>
      <dgm:spPr/>
    </dgm:pt>
    <dgm:pt modelId="{275DD08E-9A67-4BEE-92CF-06AB85E3B99B}" type="pres">
      <dgm:prSet presAssocID="{D33582FF-1C3A-4394-A529-9D0471C08635}" presName="compNode" presStyleCnt="0"/>
      <dgm:spPr/>
    </dgm:pt>
    <dgm:pt modelId="{97304C54-8A7B-4FE7-9D99-1E8C095DE50E}" type="pres">
      <dgm:prSet presAssocID="{D33582FF-1C3A-4394-A529-9D0471C08635}" presName="iconRect" presStyleLbl="node1" presStyleIdx="2" presStyleCnt="5" custLinFactNeighborX="470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15BF5095-7895-46B8-9925-F68D640E3E57}" type="pres">
      <dgm:prSet presAssocID="{D33582FF-1C3A-4394-A529-9D0471C08635}" presName="spaceRect" presStyleCnt="0"/>
      <dgm:spPr/>
    </dgm:pt>
    <dgm:pt modelId="{5AFAC947-C7AA-4051-B9CC-8F75FDCA3858}" type="pres">
      <dgm:prSet presAssocID="{D33582FF-1C3A-4394-A529-9D0471C08635}" presName="textRect" presStyleLbl="revTx" presStyleIdx="2" presStyleCnt="5">
        <dgm:presLayoutVars>
          <dgm:chMax val="1"/>
          <dgm:chPref val="1"/>
        </dgm:presLayoutVars>
      </dgm:prSet>
      <dgm:spPr/>
    </dgm:pt>
    <dgm:pt modelId="{D779DE5F-BA6D-4828-B05B-08D52FBAA10D}" type="pres">
      <dgm:prSet presAssocID="{419A3E32-60DC-418F-957F-3E3BF6AB24D7}" presName="sibTrans" presStyleCnt="0"/>
      <dgm:spPr/>
    </dgm:pt>
    <dgm:pt modelId="{C8BDD2BD-2B9C-4B78-B40B-049E376B9012}" type="pres">
      <dgm:prSet presAssocID="{67928571-C3C4-4EEB-AFFE-DD4095462CF2}" presName="compNode" presStyleCnt="0"/>
      <dgm:spPr/>
    </dgm:pt>
    <dgm:pt modelId="{948ED45A-7F3C-4D50-9B1F-9E8C73E55B11}" type="pres">
      <dgm:prSet presAssocID="{67928571-C3C4-4EEB-AFFE-DD4095462CF2}" presName="iconRect" presStyleLbl="node1" presStyleIdx="3" presStyleCnt="5" custLinFactNeighborX="470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6EBAEA31-D92F-4A5A-BED6-81975C552D1C}" type="pres">
      <dgm:prSet presAssocID="{67928571-C3C4-4EEB-AFFE-DD4095462CF2}" presName="spaceRect" presStyleCnt="0"/>
      <dgm:spPr/>
    </dgm:pt>
    <dgm:pt modelId="{E3964873-ECF0-4D72-B340-05505EB067F3}" type="pres">
      <dgm:prSet presAssocID="{67928571-C3C4-4EEB-AFFE-DD4095462CF2}" presName="textRect" presStyleLbl="revTx" presStyleIdx="3" presStyleCnt="5">
        <dgm:presLayoutVars>
          <dgm:chMax val="1"/>
          <dgm:chPref val="1"/>
        </dgm:presLayoutVars>
      </dgm:prSet>
      <dgm:spPr/>
    </dgm:pt>
    <dgm:pt modelId="{DBCD0DCD-C58C-4981-B926-E2A03B7EC470}" type="pres">
      <dgm:prSet presAssocID="{97ADAD48-9225-4587-BAE2-37BD6EE6A0CE}" presName="sibTrans" presStyleCnt="0"/>
      <dgm:spPr/>
    </dgm:pt>
    <dgm:pt modelId="{ED47D599-7C2B-4CFC-9311-15DFF42116AE}" type="pres">
      <dgm:prSet presAssocID="{ACDBDEF8-2F09-441F-8F9D-538F3C349704}" presName="compNode" presStyleCnt="0"/>
      <dgm:spPr/>
    </dgm:pt>
    <dgm:pt modelId="{D119C4EE-8331-4F3B-B17D-94F5F6D4C598}" type="pres">
      <dgm:prSet presAssocID="{ACDBDEF8-2F09-441F-8F9D-538F3C3497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CC69FCE0-A80A-46D8-AF24-573411CA1B64}" type="pres">
      <dgm:prSet presAssocID="{ACDBDEF8-2F09-441F-8F9D-538F3C349704}" presName="spaceRect" presStyleCnt="0"/>
      <dgm:spPr/>
    </dgm:pt>
    <dgm:pt modelId="{CD2CACB3-E8CE-4E7A-8410-2EC706792E55}" type="pres">
      <dgm:prSet presAssocID="{ACDBDEF8-2F09-441F-8F9D-538F3C349704}" presName="textRect" presStyleLbl="revTx" presStyleIdx="4" presStyleCnt="5">
        <dgm:presLayoutVars>
          <dgm:chMax val="1"/>
          <dgm:chPref val="1"/>
        </dgm:presLayoutVars>
      </dgm:prSet>
      <dgm:spPr/>
    </dgm:pt>
  </dgm:ptLst>
  <dgm:cxnLst>
    <dgm:cxn modelId="{40E40A12-CE41-4F6E-802D-536919CCD6DD}" srcId="{D7E4579C-48F0-4108-B3AB-C80F01E8D8AB}" destId="{ACDBDEF8-2F09-441F-8F9D-538F3C349704}" srcOrd="4" destOrd="0" parTransId="{94E68693-DCE6-4242-8E60-38A1E2143A34}" sibTransId="{57284FAD-AECA-4072-8F71-876BCDFC1253}"/>
    <dgm:cxn modelId="{86046728-EF9F-4AFD-B1A0-FBE663D5F613}" type="presOf" srcId="{67928571-C3C4-4EEB-AFFE-DD4095462CF2}" destId="{E3964873-ECF0-4D72-B340-05505EB067F3}" srcOrd="0" destOrd="0" presId="urn:microsoft.com/office/officeart/2018/2/layout/IconLabelList"/>
    <dgm:cxn modelId="{0439362A-F071-42E7-9766-F38B046A0C45}" srcId="{D7E4579C-48F0-4108-B3AB-C80F01E8D8AB}" destId="{67928571-C3C4-4EEB-AFFE-DD4095462CF2}" srcOrd="3" destOrd="0" parTransId="{445DEFF4-063C-4F67-A35B-A1C1E0E9F473}" sibTransId="{97ADAD48-9225-4587-BAE2-37BD6EE6A0CE}"/>
    <dgm:cxn modelId="{94282031-1A95-4F4D-90A0-F74A83F3AE6F}" type="presOf" srcId="{D33582FF-1C3A-4394-A529-9D0471C08635}" destId="{5AFAC947-C7AA-4051-B9CC-8F75FDCA3858}" srcOrd="0" destOrd="0" presId="urn:microsoft.com/office/officeart/2018/2/layout/IconLabelList"/>
    <dgm:cxn modelId="{72B7F033-983E-4C9C-9DDF-2A4974DC7E0D}" type="presOf" srcId="{6EA28153-3C70-4890-ABF1-C08B7EF513F4}" destId="{21114D95-9EE7-42CC-90A2-1F0E5808E829}" srcOrd="0" destOrd="0" presId="urn:microsoft.com/office/officeart/2018/2/layout/IconLabelList"/>
    <dgm:cxn modelId="{27C84164-DEC7-48BE-BE5F-1290D584C11B}" srcId="{D7E4579C-48F0-4108-B3AB-C80F01E8D8AB}" destId="{6EA28153-3C70-4890-ABF1-C08B7EF513F4}" srcOrd="0" destOrd="0" parTransId="{E12D0524-6709-4CEB-92A5-7AE66473607F}" sibTransId="{B1361BD4-6898-4AAB-BFAF-F572A4D24C6C}"/>
    <dgm:cxn modelId="{F1619264-353D-46EB-AE26-7D7EEFACBE84}" srcId="{D7E4579C-48F0-4108-B3AB-C80F01E8D8AB}" destId="{D614A383-4CAC-4445-81B3-CFB0AE17A2C6}" srcOrd="1" destOrd="0" parTransId="{8ED0EB26-6556-429D-812F-21BBA47A87D7}" sibTransId="{04362965-2B0F-4788-9C6D-994112E7DD07}"/>
    <dgm:cxn modelId="{86F49A4A-2216-4ADF-907F-1BD836935FE1}" srcId="{D7E4579C-48F0-4108-B3AB-C80F01E8D8AB}" destId="{D33582FF-1C3A-4394-A529-9D0471C08635}" srcOrd="2" destOrd="0" parTransId="{85F3A11F-707E-4702-B72B-E4214ADF6B2F}" sibTransId="{419A3E32-60DC-418F-957F-3E3BF6AB24D7}"/>
    <dgm:cxn modelId="{CB0E1F57-6C20-4826-AF62-9B2E8B29D35F}" type="presOf" srcId="{D7E4579C-48F0-4108-B3AB-C80F01E8D8AB}" destId="{CC4CAFCA-CE28-42FE-8A29-DC939569BFF0}" srcOrd="0" destOrd="0" presId="urn:microsoft.com/office/officeart/2018/2/layout/IconLabelList"/>
    <dgm:cxn modelId="{4CED3EB1-CF4C-4ECF-A6F6-77494E4DE68F}" type="presOf" srcId="{ACDBDEF8-2F09-441F-8F9D-538F3C349704}" destId="{CD2CACB3-E8CE-4E7A-8410-2EC706792E55}" srcOrd="0" destOrd="0" presId="urn:microsoft.com/office/officeart/2018/2/layout/IconLabelList"/>
    <dgm:cxn modelId="{51DEF3BE-A7FA-4FB6-9852-218DAA2E1FCE}" type="presOf" srcId="{D614A383-4CAC-4445-81B3-CFB0AE17A2C6}" destId="{969131E0-D5D7-427F-B5FE-75B704C47DC0}" srcOrd="0" destOrd="0" presId="urn:microsoft.com/office/officeart/2018/2/layout/IconLabelList"/>
    <dgm:cxn modelId="{EE9BAA77-9CCC-4D26-972A-AE6951E08C2F}" type="presParOf" srcId="{CC4CAFCA-CE28-42FE-8A29-DC939569BFF0}" destId="{CBE214B1-3CF7-4D32-A6E8-01191CE3BA77}" srcOrd="0" destOrd="0" presId="urn:microsoft.com/office/officeart/2018/2/layout/IconLabelList"/>
    <dgm:cxn modelId="{010EA8AA-548E-4283-9091-92F0E201DE59}" type="presParOf" srcId="{CBE214B1-3CF7-4D32-A6E8-01191CE3BA77}" destId="{005A0CE9-12E4-4C71-A105-30D6769846F3}" srcOrd="0" destOrd="0" presId="urn:microsoft.com/office/officeart/2018/2/layout/IconLabelList"/>
    <dgm:cxn modelId="{976C13EC-1723-4DEE-AC10-7CC954647C6D}" type="presParOf" srcId="{CBE214B1-3CF7-4D32-A6E8-01191CE3BA77}" destId="{FAC83604-40DC-4C9E-BE3A-1A35CE6F48BF}" srcOrd="1" destOrd="0" presId="urn:microsoft.com/office/officeart/2018/2/layout/IconLabelList"/>
    <dgm:cxn modelId="{0A0F14D7-12E6-4B39-90EA-0CC53145E201}" type="presParOf" srcId="{CBE214B1-3CF7-4D32-A6E8-01191CE3BA77}" destId="{21114D95-9EE7-42CC-90A2-1F0E5808E829}" srcOrd="2" destOrd="0" presId="urn:microsoft.com/office/officeart/2018/2/layout/IconLabelList"/>
    <dgm:cxn modelId="{DC0A4E0B-DA29-4858-8D7B-09B147E844E8}" type="presParOf" srcId="{CC4CAFCA-CE28-42FE-8A29-DC939569BFF0}" destId="{95D8B7BC-986D-4DB8-B73E-91F738680F81}" srcOrd="1" destOrd="0" presId="urn:microsoft.com/office/officeart/2018/2/layout/IconLabelList"/>
    <dgm:cxn modelId="{FC131763-D302-484D-8272-09580C328D9B}" type="presParOf" srcId="{CC4CAFCA-CE28-42FE-8A29-DC939569BFF0}" destId="{70B9EC05-31F6-4258-B2C3-ADC62B2139DE}" srcOrd="2" destOrd="0" presId="urn:microsoft.com/office/officeart/2018/2/layout/IconLabelList"/>
    <dgm:cxn modelId="{CC4647F0-449E-49D0-B281-D7E6D778164E}" type="presParOf" srcId="{70B9EC05-31F6-4258-B2C3-ADC62B2139DE}" destId="{EB22D676-53D2-4147-92CD-893F5C7E1006}" srcOrd="0" destOrd="0" presId="urn:microsoft.com/office/officeart/2018/2/layout/IconLabelList"/>
    <dgm:cxn modelId="{8DF27DFC-2B33-4172-83AD-FD20226A07FD}" type="presParOf" srcId="{70B9EC05-31F6-4258-B2C3-ADC62B2139DE}" destId="{7F0530DA-8F74-436F-9910-71002C74D129}" srcOrd="1" destOrd="0" presId="urn:microsoft.com/office/officeart/2018/2/layout/IconLabelList"/>
    <dgm:cxn modelId="{B6237156-07C2-4736-A681-EE5D84B3D07D}" type="presParOf" srcId="{70B9EC05-31F6-4258-B2C3-ADC62B2139DE}" destId="{969131E0-D5D7-427F-B5FE-75B704C47DC0}" srcOrd="2" destOrd="0" presId="urn:microsoft.com/office/officeart/2018/2/layout/IconLabelList"/>
    <dgm:cxn modelId="{F1A0C090-0C8A-482D-BD52-FB78E045F793}" type="presParOf" srcId="{CC4CAFCA-CE28-42FE-8A29-DC939569BFF0}" destId="{F04B3F00-38BF-4323-9C64-F573E9EF8667}" srcOrd="3" destOrd="0" presId="urn:microsoft.com/office/officeart/2018/2/layout/IconLabelList"/>
    <dgm:cxn modelId="{B3D6B8B7-3589-492E-9CC4-CA20AE221650}" type="presParOf" srcId="{CC4CAFCA-CE28-42FE-8A29-DC939569BFF0}" destId="{275DD08E-9A67-4BEE-92CF-06AB85E3B99B}" srcOrd="4" destOrd="0" presId="urn:microsoft.com/office/officeart/2018/2/layout/IconLabelList"/>
    <dgm:cxn modelId="{00C6ED85-BC13-419E-AAD0-8AD9BF3E74BC}" type="presParOf" srcId="{275DD08E-9A67-4BEE-92CF-06AB85E3B99B}" destId="{97304C54-8A7B-4FE7-9D99-1E8C095DE50E}" srcOrd="0" destOrd="0" presId="urn:microsoft.com/office/officeart/2018/2/layout/IconLabelList"/>
    <dgm:cxn modelId="{B54028E8-9C57-4EF2-8810-CFC845E94C27}" type="presParOf" srcId="{275DD08E-9A67-4BEE-92CF-06AB85E3B99B}" destId="{15BF5095-7895-46B8-9925-F68D640E3E57}" srcOrd="1" destOrd="0" presId="urn:microsoft.com/office/officeart/2018/2/layout/IconLabelList"/>
    <dgm:cxn modelId="{70A6AD37-DFA2-4330-9768-5A575F237B58}" type="presParOf" srcId="{275DD08E-9A67-4BEE-92CF-06AB85E3B99B}" destId="{5AFAC947-C7AA-4051-B9CC-8F75FDCA3858}" srcOrd="2" destOrd="0" presId="urn:microsoft.com/office/officeart/2018/2/layout/IconLabelList"/>
    <dgm:cxn modelId="{13B6975A-994C-4EF6-A590-A4664A25E66C}" type="presParOf" srcId="{CC4CAFCA-CE28-42FE-8A29-DC939569BFF0}" destId="{D779DE5F-BA6D-4828-B05B-08D52FBAA10D}" srcOrd="5" destOrd="0" presId="urn:microsoft.com/office/officeart/2018/2/layout/IconLabelList"/>
    <dgm:cxn modelId="{496093FE-4A87-48BB-8DCF-477FAF8C5109}" type="presParOf" srcId="{CC4CAFCA-CE28-42FE-8A29-DC939569BFF0}" destId="{C8BDD2BD-2B9C-4B78-B40B-049E376B9012}" srcOrd="6" destOrd="0" presId="urn:microsoft.com/office/officeart/2018/2/layout/IconLabelList"/>
    <dgm:cxn modelId="{FD75E790-8A4C-426F-A451-9D45AAEECDC2}" type="presParOf" srcId="{C8BDD2BD-2B9C-4B78-B40B-049E376B9012}" destId="{948ED45A-7F3C-4D50-9B1F-9E8C73E55B11}" srcOrd="0" destOrd="0" presId="urn:microsoft.com/office/officeart/2018/2/layout/IconLabelList"/>
    <dgm:cxn modelId="{DFE5F402-684C-4FB9-8BA7-DB6467386830}" type="presParOf" srcId="{C8BDD2BD-2B9C-4B78-B40B-049E376B9012}" destId="{6EBAEA31-D92F-4A5A-BED6-81975C552D1C}" srcOrd="1" destOrd="0" presId="urn:microsoft.com/office/officeart/2018/2/layout/IconLabelList"/>
    <dgm:cxn modelId="{E92502F5-4B2D-4595-BC1E-51EC9FE66289}" type="presParOf" srcId="{C8BDD2BD-2B9C-4B78-B40B-049E376B9012}" destId="{E3964873-ECF0-4D72-B340-05505EB067F3}" srcOrd="2" destOrd="0" presId="urn:microsoft.com/office/officeart/2018/2/layout/IconLabelList"/>
    <dgm:cxn modelId="{B39B946C-E624-40AF-A7AF-B7F4EBB25779}" type="presParOf" srcId="{CC4CAFCA-CE28-42FE-8A29-DC939569BFF0}" destId="{DBCD0DCD-C58C-4981-B926-E2A03B7EC470}" srcOrd="7" destOrd="0" presId="urn:microsoft.com/office/officeart/2018/2/layout/IconLabelList"/>
    <dgm:cxn modelId="{F4DAA110-B339-421A-9469-02A746E8EBF5}" type="presParOf" srcId="{CC4CAFCA-CE28-42FE-8A29-DC939569BFF0}" destId="{ED47D599-7C2B-4CFC-9311-15DFF42116AE}" srcOrd="8" destOrd="0" presId="urn:microsoft.com/office/officeart/2018/2/layout/IconLabelList"/>
    <dgm:cxn modelId="{5E154290-DA7E-4038-8A8B-E7F431DC2974}" type="presParOf" srcId="{ED47D599-7C2B-4CFC-9311-15DFF42116AE}" destId="{D119C4EE-8331-4F3B-B17D-94F5F6D4C598}" srcOrd="0" destOrd="0" presId="urn:microsoft.com/office/officeart/2018/2/layout/IconLabelList"/>
    <dgm:cxn modelId="{A69FE302-D8A4-498D-B7F5-69D2C397AEE3}" type="presParOf" srcId="{ED47D599-7C2B-4CFC-9311-15DFF42116AE}" destId="{CC69FCE0-A80A-46D8-AF24-573411CA1B64}" srcOrd="1" destOrd="0" presId="urn:microsoft.com/office/officeart/2018/2/layout/IconLabelList"/>
    <dgm:cxn modelId="{92A0E136-0698-400F-BF90-DA9E8A7EF6E4}" type="presParOf" srcId="{ED47D599-7C2B-4CFC-9311-15DFF42116AE}" destId="{CD2CACB3-E8CE-4E7A-8410-2EC706792E5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0871E1-62C5-4E83-A59A-17A5224393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D4AC23-60A2-436E-B95D-7A654645F396}">
      <dgm:prSet/>
      <dgm:spPr/>
      <dgm:t>
        <a:bodyPr/>
        <a:lstStyle/>
        <a:p>
          <a:r>
            <a:rPr lang="de-DE"/>
            <a:t>Calendar events</a:t>
          </a:r>
          <a:endParaRPr lang="en-US"/>
        </a:p>
      </dgm:t>
    </dgm:pt>
    <dgm:pt modelId="{C6414ED2-92CA-41B6-8EF2-FFD9175A1B40}" type="parTrans" cxnId="{A1792ABA-5AD7-49E5-B2C2-555172F1FAD7}">
      <dgm:prSet/>
      <dgm:spPr/>
      <dgm:t>
        <a:bodyPr/>
        <a:lstStyle/>
        <a:p>
          <a:endParaRPr lang="en-US"/>
        </a:p>
      </dgm:t>
    </dgm:pt>
    <dgm:pt modelId="{9115CC68-9E9F-48F3-B47E-23F46AC781B6}" type="sibTrans" cxnId="{A1792ABA-5AD7-49E5-B2C2-555172F1FAD7}">
      <dgm:prSet/>
      <dgm:spPr/>
      <dgm:t>
        <a:bodyPr/>
        <a:lstStyle/>
        <a:p>
          <a:endParaRPr lang="en-US"/>
        </a:p>
      </dgm:t>
    </dgm:pt>
    <dgm:pt modelId="{893DC7C5-A80D-4B0C-AA2C-FF735ABD5770}">
      <dgm:prSet/>
      <dgm:spPr/>
      <dgm:t>
        <a:bodyPr/>
        <a:lstStyle/>
        <a:p>
          <a:r>
            <a:rPr lang="de-DE"/>
            <a:t>Availability of new training data</a:t>
          </a:r>
          <a:endParaRPr lang="en-US"/>
        </a:p>
      </dgm:t>
    </dgm:pt>
    <dgm:pt modelId="{42815149-D5A7-4794-AC72-948256CA0685}" type="parTrans" cxnId="{2F017552-B44E-4EB4-B4A8-6ABFEF91A6BB}">
      <dgm:prSet/>
      <dgm:spPr/>
      <dgm:t>
        <a:bodyPr/>
        <a:lstStyle/>
        <a:p>
          <a:endParaRPr lang="en-US"/>
        </a:p>
      </dgm:t>
    </dgm:pt>
    <dgm:pt modelId="{94216DA6-C443-4BE7-937D-C070DC14A3F1}" type="sibTrans" cxnId="{2F017552-B44E-4EB4-B4A8-6ABFEF91A6BB}">
      <dgm:prSet/>
      <dgm:spPr/>
      <dgm:t>
        <a:bodyPr/>
        <a:lstStyle/>
        <a:p>
          <a:endParaRPr lang="en-US"/>
        </a:p>
      </dgm:t>
    </dgm:pt>
    <dgm:pt modelId="{8EA7485D-0E02-41AD-A55A-F1F50C4B5A1C}">
      <dgm:prSet/>
      <dgm:spPr/>
      <dgm:t>
        <a:bodyPr/>
        <a:lstStyle/>
        <a:p>
          <a:r>
            <a:rPr lang="de-DE"/>
            <a:t>Model performance degradation</a:t>
          </a:r>
          <a:endParaRPr lang="en-US"/>
        </a:p>
      </dgm:t>
    </dgm:pt>
    <dgm:pt modelId="{5F508774-3DF2-4E8A-AAB2-D53F71A86001}" type="parTrans" cxnId="{355D78F6-84ED-4AD0-A03D-B94EA19AA839}">
      <dgm:prSet/>
      <dgm:spPr/>
      <dgm:t>
        <a:bodyPr/>
        <a:lstStyle/>
        <a:p>
          <a:endParaRPr lang="en-US"/>
        </a:p>
      </dgm:t>
    </dgm:pt>
    <dgm:pt modelId="{5434F77E-97CA-4727-9361-AABD613B4C0D}" type="sibTrans" cxnId="{355D78F6-84ED-4AD0-A03D-B94EA19AA839}">
      <dgm:prSet/>
      <dgm:spPr/>
      <dgm:t>
        <a:bodyPr/>
        <a:lstStyle/>
        <a:p>
          <a:endParaRPr lang="en-US"/>
        </a:p>
      </dgm:t>
    </dgm:pt>
    <dgm:pt modelId="{73E8B94B-1CA0-4475-ADEC-EE41822D3302}">
      <dgm:prSet/>
      <dgm:spPr/>
      <dgm:t>
        <a:bodyPr/>
        <a:lstStyle/>
        <a:p>
          <a:r>
            <a:rPr lang="de-DE"/>
            <a:t>Concept drift</a:t>
          </a:r>
          <a:endParaRPr lang="en-US"/>
        </a:p>
      </dgm:t>
    </dgm:pt>
    <dgm:pt modelId="{8CB3887A-43CC-4F19-8BF2-2664B57C8401}" type="parTrans" cxnId="{3CFA69CB-365C-4C7B-80FC-12610B502199}">
      <dgm:prSet/>
      <dgm:spPr/>
      <dgm:t>
        <a:bodyPr/>
        <a:lstStyle/>
        <a:p>
          <a:endParaRPr lang="en-US"/>
        </a:p>
      </dgm:t>
    </dgm:pt>
    <dgm:pt modelId="{8E5E93AD-1C3D-47E1-BEC9-5E1DF00F5830}" type="sibTrans" cxnId="{3CFA69CB-365C-4C7B-80FC-12610B502199}">
      <dgm:prSet/>
      <dgm:spPr/>
      <dgm:t>
        <a:bodyPr/>
        <a:lstStyle/>
        <a:p>
          <a:endParaRPr lang="en-US"/>
        </a:p>
      </dgm:t>
    </dgm:pt>
    <dgm:pt modelId="{2AFC00B9-EE8C-40CB-8C6D-9F8E39221350}">
      <dgm:prSet/>
      <dgm:spPr/>
      <dgm:t>
        <a:bodyPr/>
        <a:lstStyle/>
        <a:p>
          <a:r>
            <a:rPr lang="de-DE"/>
            <a:t>changes on data, model training code or application code</a:t>
          </a:r>
          <a:endParaRPr lang="en-US"/>
        </a:p>
      </dgm:t>
    </dgm:pt>
    <dgm:pt modelId="{4DFC93CC-4C4E-4744-ACF1-9D67D48E4D24}" type="parTrans" cxnId="{695ECDBA-EBAE-4D73-A910-5A022EB41EA9}">
      <dgm:prSet/>
      <dgm:spPr/>
      <dgm:t>
        <a:bodyPr/>
        <a:lstStyle/>
        <a:p>
          <a:endParaRPr lang="en-US"/>
        </a:p>
      </dgm:t>
    </dgm:pt>
    <dgm:pt modelId="{2D219FA5-E7E4-450A-9989-E0A1AC179817}" type="sibTrans" cxnId="{695ECDBA-EBAE-4D73-A910-5A022EB41EA9}">
      <dgm:prSet/>
      <dgm:spPr/>
      <dgm:t>
        <a:bodyPr/>
        <a:lstStyle/>
        <a:p>
          <a:endParaRPr lang="en-US"/>
        </a:p>
      </dgm:t>
    </dgm:pt>
    <dgm:pt modelId="{E00C2478-B85D-4158-A8B8-31A635F241BA}">
      <dgm:prSet/>
      <dgm:spPr/>
      <dgm:t>
        <a:bodyPr/>
        <a:lstStyle/>
        <a:p>
          <a:r>
            <a:rPr lang="de-DE"/>
            <a:t>On demand</a:t>
          </a:r>
          <a:endParaRPr lang="en-US"/>
        </a:p>
      </dgm:t>
    </dgm:pt>
    <dgm:pt modelId="{1D43AB6C-6C07-44E6-996A-C02A639E0BAC}" type="parTrans" cxnId="{59FCD673-EF50-4A8B-8EF3-D140EAC9589C}">
      <dgm:prSet/>
      <dgm:spPr/>
      <dgm:t>
        <a:bodyPr/>
        <a:lstStyle/>
        <a:p>
          <a:endParaRPr lang="en-US"/>
        </a:p>
      </dgm:t>
    </dgm:pt>
    <dgm:pt modelId="{5D378B47-FFC6-408F-8694-124B92A625D7}" type="sibTrans" cxnId="{59FCD673-EF50-4A8B-8EF3-D140EAC9589C}">
      <dgm:prSet/>
      <dgm:spPr/>
      <dgm:t>
        <a:bodyPr/>
        <a:lstStyle/>
        <a:p>
          <a:endParaRPr lang="en-US"/>
        </a:p>
      </dgm:t>
    </dgm:pt>
    <dgm:pt modelId="{E265E74E-316E-4DBC-BCA0-6FDE6652695D}" type="pres">
      <dgm:prSet presAssocID="{440871E1-62C5-4E83-A59A-17A52243935C}" presName="root" presStyleCnt="0">
        <dgm:presLayoutVars>
          <dgm:dir/>
          <dgm:resizeHandles val="exact"/>
        </dgm:presLayoutVars>
      </dgm:prSet>
      <dgm:spPr/>
    </dgm:pt>
    <dgm:pt modelId="{7B002F84-D7E0-46C8-88E0-070C68CD6C45}" type="pres">
      <dgm:prSet presAssocID="{CAD4AC23-60A2-436E-B95D-7A654645F396}" presName="compNode" presStyleCnt="0"/>
      <dgm:spPr/>
    </dgm:pt>
    <dgm:pt modelId="{F7277BD9-9EB5-411C-903B-34D7BB44D3EB}" type="pres">
      <dgm:prSet presAssocID="{CAD4AC23-60A2-436E-B95D-7A654645F39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DB53BBEF-F47E-4383-91C9-2C60A7B226AC}" type="pres">
      <dgm:prSet presAssocID="{CAD4AC23-60A2-436E-B95D-7A654645F396}" presName="spaceRect" presStyleCnt="0"/>
      <dgm:spPr/>
    </dgm:pt>
    <dgm:pt modelId="{B31DAFC1-5852-4C56-A886-0F5BDD17509D}" type="pres">
      <dgm:prSet presAssocID="{CAD4AC23-60A2-436E-B95D-7A654645F396}" presName="textRect" presStyleLbl="revTx" presStyleIdx="0" presStyleCnt="6">
        <dgm:presLayoutVars>
          <dgm:chMax val="1"/>
          <dgm:chPref val="1"/>
        </dgm:presLayoutVars>
      </dgm:prSet>
      <dgm:spPr/>
    </dgm:pt>
    <dgm:pt modelId="{979829F0-7BCD-4FCC-9952-758350BC6869}" type="pres">
      <dgm:prSet presAssocID="{9115CC68-9E9F-48F3-B47E-23F46AC781B6}" presName="sibTrans" presStyleCnt="0"/>
      <dgm:spPr/>
    </dgm:pt>
    <dgm:pt modelId="{A2875226-8B8F-4AEF-A70D-7FA7A207F939}" type="pres">
      <dgm:prSet presAssocID="{893DC7C5-A80D-4B0C-AA2C-FF735ABD5770}" presName="compNode" presStyleCnt="0"/>
      <dgm:spPr/>
    </dgm:pt>
    <dgm:pt modelId="{100467F8-D4CE-40F6-B9D2-7F549818CDEB}" type="pres">
      <dgm:prSet presAssocID="{893DC7C5-A80D-4B0C-AA2C-FF735ABD577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5B121E3B-8B3B-4B54-8FAB-CDCF711BBE09}" type="pres">
      <dgm:prSet presAssocID="{893DC7C5-A80D-4B0C-AA2C-FF735ABD5770}" presName="spaceRect" presStyleCnt="0"/>
      <dgm:spPr/>
    </dgm:pt>
    <dgm:pt modelId="{D001C5C0-4214-4116-9907-1FB610EEFBF3}" type="pres">
      <dgm:prSet presAssocID="{893DC7C5-A80D-4B0C-AA2C-FF735ABD5770}" presName="textRect" presStyleLbl="revTx" presStyleIdx="1" presStyleCnt="6">
        <dgm:presLayoutVars>
          <dgm:chMax val="1"/>
          <dgm:chPref val="1"/>
        </dgm:presLayoutVars>
      </dgm:prSet>
      <dgm:spPr/>
    </dgm:pt>
    <dgm:pt modelId="{00050E3E-2A47-4BF7-9D9C-AF0167BE56D8}" type="pres">
      <dgm:prSet presAssocID="{94216DA6-C443-4BE7-937D-C070DC14A3F1}" presName="sibTrans" presStyleCnt="0"/>
      <dgm:spPr/>
    </dgm:pt>
    <dgm:pt modelId="{1B93C3EB-4E64-4D7C-94F7-ED66749D1B66}" type="pres">
      <dgm:prSet presAssocID="{8EA7485D-0E02-41AD-A55A-F1F50C4B5A1C}" presName="compNode" presStyleCnt="0"/>
      <dgm:spPr/>
    </dgm:pt>
    <dgm:pt modelId="{CA793474-76A5-46DF-80A8-F51C380A9178}" type="pres">
      <dgm:prSet presAssocID="{8EA7485D-0E02-41AD-A55A-F1F50C4B5A1C}"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wnward trend graph with solid fill"/>
        </a:ext>
      </dgm:extLst>
    </dgm:pt>
    <dgm:pt modelId="{F0EA716B-3B50-4EE6-8F31-E8B2F9F515E0}" type="pres">
      <dgm:prSet presAssocID="{8EA7485D-0E02-41AD-A55A-F1F50C4B5A1C}" presName="spaceRect" presStyleCnt="0"/>
      <dgm:spPr/>
    </dgm:pt>
    <dgm:pt modelId="{5B2A97E3-CE0E-4367-AE03-F7EDF20D09F5}" type="pres">
      <dgm:prSet presAssocID="{8EA7485D-0E02-41AD-A55A-F1F50C4B5A1C}" presName="textRect" presStyleLbl="revTx" presStyleIdx="2" presStyleCnt="6">
        <dgm:presLayoutVars>
          <dgm:chMax val="1"/>
          <dgm:chPref val="1"/>
        </dgm:presLayoutVars>
      </dgm:prSet>
      <dgm:spPr/>
    </dgm:pt>
    <dgm:pt modelId="{19F1DFEC-9E5A-400D-A87E-FE5E41990999}" type="pres">
      <dgm:prSet presAssocID="{5434F77E-97CA-4727-9361-AABD613B4C0D}" presName="sibTrans" presStyleCnt="0"/>
      <dgm:spPr/>
    </dgm:pt>
    <dgm:pt modelId="{A2F2717D-0FF6-4037-8E42-9A0E1B97E4FC}" type="pres">
      <dgm:prSet presAssocID="{73E8B94B-1CA0-4475-ADEC-EE41822D3302}" presName="compNode" presStyleCnt="0"/>
      <dgm:spPr/>
    </dgm:pt>
    <dgm:pt modelId="{C6305AE2-F3C4-465C-B5AD-109805D2481E}" type="pres">
      <dgm:prSet presAssocID="{73E8B94B-1CA0-4475-ADEC-EE41822D330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useAndEffect"/>
        </a:ext>
      </dgm:extLst>
    </dgm:pt>
    <dgm:pt modelId="{76E4346E-BC0C-4F32-93AA-571D7D63AEFD}" type="pres">
      <dgm:prSet presAssocID="{73E8B94B-1CA0-4475-ADEC-EE41822D3302}" presName="spaceRect" presStyleCnt="0"/>
      <dgm:spPr/>
    </dgm:pt>
    <dgm:pt modelId="{3A80B459-EF66-4714-8308-2A2C60F0429D}" type="pres">
      <dgm:prSet presAssocID="{73E8B94B-1CA0-4475-ADEC-EE41822D3302}" presName="textRect" presStyleLbl="revTx" presStyleIdx="3" presStyleCnt="6">
        <dgm:presLayoutVars>
          <dgm:chMax val="1"/>
          <dgm:chPref val="1"/>
        </dgm:presLayoutVars>
      </dgm:prSet>
      <dgm:spPr/>
    </dgm:pt>
    <dgm:pt modelId="{4F4597F9-DC22-4582-8A2F-DE405AB44DE4}" type="pres">
      <dgm:prSet presAssocID="{8E5E93AD-1C3D-47E1-BEC9-5E1DF00F5830}" presName="sibTrans" presStyleCnt="0"/>
      <dgm:spPr/>
    </dgm:pt>
    <dgm:pt modelId="{290673BE-875D-44CD-A0BB-19F665E5E2AA}" type="pres">
      <dgm:prSet presAssocID="{2AFC00B9-EE8C-40CB-8C6D-9F8E39221350}" presName="compNode" presStyleCnt="0"/>
      <dgm:spPr/>
    </dgm:pt>
    <dgm:pt modelId="{FA05AF27-7D1B-41FF-A452-BE1196B8C82E}" type="pres">
      <dgm:prSet presAssocID="{2AFC00B9-EE8C-40CB-8C6D-9F8E3922135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910F417C-CAB1-43BB-AD7F-A6CBB4C02232}" type="pres">
      <dgm:prSet presAssocID="{2AFC00B9-EE8C-40CB-8C6D-9F8E39221350}" presName="spaceRect" presStyleCnt="0"/>
      <dgm:spPr/>
    </dgm:pt>
    <dgm:pt modelId="{04A02FDD-F1AD-4DF4-858B-81BC0DBA4B42}" type="pres">
      <dgm:prSet presAssocID="{2AFC00B9-EE8C-40CB-8C6D-9F8E39221350}" presName="textRect" presStyleLbl="revTx" presStyleIdx="4" presStyleCnt="6">
        <dgm:presLayoutVars>
          <dgm:chMax val="1"/>
          <dgm:chPref val="1"/>
        </dgm:presLayoutVars>
      </dgm:prSet>
      <dgm:spPr/>
    </dgm:pt>
    <dgm:pt modelId="{C6F9506E-704D-4FB6-A550-4B75EAE51F33}" type="pres">
      <dgm:prSet presAssocID="{2D219FA5-E7E4-450A-9989-E0A1AC179817}" presName="sibTrans" presStyleCnt="0"/>
      <dgm:spPr/>
    </dgm:pt>
    <dgm:pt modelId="{EAB87431-3A1C-4BC8-88D1-2D7B3F0C219F}" type="pres">
      <dgm:prSet presAssocID="{E00C2478-B85D-4158-A8B8-31A635F241BA}" presName="compNode" presStyleCnt="0"/>
      <dgm:spPr/>
    </dgm:pt>
    <dgm:pt modelId="{E1A7C105-E2F8-45DA-95BC-2D71AC121553}" type="pres">
      <dgm:prSet presAssocID="{E00C2478-B85D-4158-A8B8-31A635F241BA}"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aised hand with solid fill"/>
        </a:ext>
      </dgm:extLst>
    </dgm:pt>
    <dgm:pt modelId="{CE87C6BC-7CD9-4AF0-A3D6-917593885AA4}" type="pres">
      <dgm:prSet presAssocID="{E00C2478-B85D-4158-A8B8-31A635F241BA}" presName="spaceRect" presStyleCnt="0"/>
      <dgm:spPr/>
    </dgm:pt>
    <dgm:pt modelId="{B4C1190A-CCA5-4E30-A4E4-55EBA7B4962C}" type="pres">
      <dgm:prSet presAssocID="{E00C2478-B85D-4158-A8B8-31A635F241BA}" presName="textRect" presStyleLbl="revTx" presStyleIdx="5" presStyleCnt="6">
        <dgm:presLayoutVars>
          <dgm:chMax val="1"/>
          <dgm:chPref val="1"/>
        </dgm:presLayoutVars>
      </dgm:prSet>
      <dgm:spPr/>
    </dgm:pt>
  </dgm:ptLst>
  <dgm:cxnLst>
    <dgm:cxn modelId="{FB1FBA08-D36C-42E8-9FEB-195E89F3D834}" type="presOf" srcId="{440871E1-62C5-4E83-A59A-17A52243935C}" destId="{E265E74E-316E-4DBC-BCA0-6FDE6652695D}" srcOrd="0" destOrd="0" presId="urn:microsoft.com/office/officeart/2018/2/layout/IconLabelList"/>
    <dgm:cxn modelId="{D7CEE626-05A5-4618-AC36-EDF2F4710BD5}" type="presOf" srcId="{73E8B94B-1CA0-4475-ADEC-EE41822D3302}" destId="{3A80B459-EF66-4714-8308-2A2C60F0429D}" srcOrd="0" destOrd="0" presId="urn:microsoft.com/office/officeart/2018/2/layout/IconLabelList"/>
    <dgm:cxn modelId="{B7002365-F7F0-4985-86D2-B47001BFC565}" type="presOf" srcId="{893DC7C5-A80D-4B0C-AA2C-FF735ABD5770}" destId="{D001C5C0-4214-4116-9907-1FB610EEFBF3}" srcOrd="0" destOrd="0" presId="urn:microsoft.com/office/officeart/2018/2/layout/IconLabelList"/>
    <dgm:cxn modelId="{F2C01868-5A1B-4A78-B499-CF3F62975145}" type="presOf" srcId="{2AFC00B9-EE8C-40CB-8C6D-9F8E39221350}" destId="{04A02FDD-F1AD-4DF4-858B-81BC0DBA4B42}" srcOrd="0" destOrd="0" presId="urn:microsoft.com/office/officeart/2018/2/layout/IconLabelList"/>
    <dgm:cxn modelId="{2F017552-B44E-4EB4-B4A8-6ABFEF91A6BB}" srcId="{440871E1-62C5-4E83-A59A-17A52243935C}" destId="{893DC7C5-A80D-4B0C-AA2C-FF735ABD5770}" srcOrd="1" destOrd="0" parTransId="{42815149-D5A7-4794-AC72-948256CA0685}" sibTransId="{94216DA6-C443-4BE7-937D-C070DC14A3F1}"/>
    <dgm:cxn modelId="{59FCD673-EF50-4A8B-8EF3-D140EAC9589C}" srcId="{440871E1-62C5-4E83-A59A-17A52243935C}" destId="{E00C2478-B85D-4158-A8B8-31A635F241BA}" srcOrd="5" destOrd="0" parTransId="{1D43AB6C-6C07-44E6-996A-C02A639E0BAC}" sibTransId="{5D378B47-FFC6-408F-8694-124B92A625D7}"/>
    <dgm:cxn modelId="{BA88A394-2448-4C98-9F43-7A27D66DDC06}" type="presOf" srcId="{E00C2478-B85D-4158-A8B8-31A635F241BA}" destId="{B4C1190A-CCA5-4E30-A4E4-55EBA7B4962C}" srcOrd="0" destOrd="0" presId="urn:microsoft.com/office/officeart/2018/2/layout/IconLabelList"/>
    <dgm:cxn modelId="{A1792ABA-5AD7-49E5-B2C2-555172F1FAD7}" srcId="{440871E1-62C5-4E83-A59A-17A52243935C}" destId="{CAD4AC23-60A2-436E-B95D-7A654645F396}" srcOrd="0" destOrd="0" parTransId="{C6414ED2-92CA-41B6-8EF2-FFD9175A1B40}" sibTransId="{9115CC68-9E9F-48F3-B47E-23F46AC781B6}"/>
    <dgm:cxn modelId="{695ECDBA-EBAE-4D73-A910-5A022EB41EA9}" srcId="{440871E1-62C5-4E83-A59A-17A52243935C}" destId="{2AFC00B9-EE8C-40CB-8C6D-9F8E39221350}" srcOrd="4" destOrd="0" parTransId="{4DFC93CC-4C4E-4744-ACF1-9D67D48E4D24}" sibTransId="{2D219FA5-E7E4-450A-9989-E0A1AC179817}"/>
    <dgm:cxn modelId="{7B0ABEBF-FD24-4E37-8244-44B1B967161C}" type="presOf" srcId="{CAD4AC23-60A2-436E-B95D-7A654645F396}" destId="{B31DAFC1-5852-4C56-A886-0F5BDD17509D}" srcOrd="0" destOrd="0" presId="urn:microsoft.com/office/officeart/2018/2/layout/IconLabelList"/>
    <dgm:cxn modelId="{3CFA69CB-365C-4C7B-80FC-12610B502199}" srcId="{440871E1-62C5-4E83-A59A-17A52243935C}" destId="{73E8B94B-1CA0-4475-ADEC-EE41822D3302}" srcOrd="3" destOrd="0" parTransId="{8CB3887A-43CC-4F19-8BF2-2664B57C8401}" sibTransId="{8E5E93AD-1C3D-47E1-BEC9-5E1DF00F5830}"/>
    <dgm:cxn modelId="{A73B48D5-E53D-4BE1-8164-B2B6B38F933F}" type="presOf" srcId="{8EA7485D-0E02-41AD-A55A-F1F50C4B5A1C}" destId="{5B2A97E3-CE0E-4367-AE03-F7EDF20D09F5}" srcOrd="0" destOrd="0" presId="urn:microsoft.com/office/officeart/2018/2/layout/IconLabelList"/>
    <dgm:cxn modelId="{355D78F6-84ED-4AD0-A03D-B94EA19AA839}" srcId="{440871E1-62C5-4E83-A59A-17A52243935C}" destId="{8EA7485D-0E02-41AD-A55A-F1F50C4B5A1C}" srcOrd="2" destOrd="0" parTransId="{5F508774-3DF2-4E8A-AAB2-D53F71A86001}" sibTransId="{5434F77E-97CA-4727-9361-AABD613B4C0D}"/>
    <dgm:cxn modelId="{5A155DE7-BADA-402B-8B4E-94CE8AF7FA55}" type="presParOf" srcId="{E265E74E-316E-4DBC-BCA0-6FDE6652695D}" destId="{7B002F84-D7E0-46C8-88E0-070C68CD6C45}" srcOrd="0" destOrd="0" presId="urn:microsoft.com/office/officeart/2018/2/layout/IconLabelList"/>
    <dgm:cxn modelId="{6513DA96-7E2C-46D7-A83F-EAFE76E55A31}" type="presParOf" srcId="{7B002F84-D7E0-46C8-88E0-070C68CD6C45}" destId="{F7277BD9-9EB5-411C-903B-34D7BB44D3EB}" srcOrd="0" destOrd="0" presId="urn:microsoft.com/office/officeart/2018/2/layout/IconLabelList"/>
    <dgm:cxn modelId="{A23A3016-DDAB-4446-9ABB-95E3707FA6F6}" type="presParOf" srcId="{7B002F84-D7E0-46C8-88E0-070C68CD6C45}" destId="{DB53BBEF-F47E-4383-91C9-2C60A7B226AC}" srcOrd="1" destOrd="0" presId="urn:microsoft.com/office/officeart/2018/2/layout/IconLabelList"/>
    <dgm:cxn modelId="{F85AEB3B-2876-46CE-B3F8-C52096CF575E}" type="presParOf" srcId="{7B002F84-D7E0-46C8-88E0-070C68CD6C45}" destId="{B31DAFC1-5852-4C56-A886-0F5BDD17509D}" srcOrd="2" destOrd="0" presId="urn:microsoft.com/office/officeart/2018/2/layout/IconLabelList"/>
    <dgm:cxn modelId="{232BC620-ADC6-4143-B1E7-6FCF7BCA9A98}" type="presParOf" srcId="{E265E74E-316E-4DBC-BCA0-6FDE6652695D}" destId="{979829F0-7BCD-4FCC-9952-758350BC6869}" srcOrd="1" destOrd="0" presId="urn:microsoft.com/office/officeart/2018/2/layout/IconLabelList"/>
    <dgm:cxn modelId="{8C35D0CD-9B5D-4C1E-B09A-094F2B42E2BA}" type="presParOf" srcId="{E265E74E-316E-4DBC-BCA0-6FDE6652695D}" destId="{A2875226-8B8F-4AEF-A70D-7FA7A207F939}" srcOrd="2" destOrd="0" presId="urn:microsoft.com/office/officeart/2018/2/layout/IconLabelList"/>
    <dgm:cxn modelId="{A3F001FF-E32B-4B2A-B574-8AC37CDC1432}" type="presParOf" srcId="{A2875226-8B8F-4AEF-A70D-7FA7A207F939}" destId="{100467F8-D4CE-40F6-B9D2-7F549818CDEB}" srcOrd="0" destOrd="0" presId="urn:microsoft.com/office/officeart/2018/2/layout/IconLabelList"/>
    <dgm:cxn modelId="{483F4A3E-D6D4-44D9-88E9-B64BAC38470D}" type="presParOf" srcId="{A2875226-8B8F-4AEF-A70D-7FA7A207F939}" destId="{5B121E3B-8B3B-4B54-8FAB-CDCF711BBE09}" srcOrd="1" destOrd="0" presId="urn:microsoft.com/office/officeart/2018/2/layout/IconLabelList"/>
    <dgm:cxn modelId="{29CFDA51-D91D-4A4D-966C-69B13A0BC407}" type="presParOf" srcId="{A2875226-8B8F-4AEF-A70D-7FA7A207F939}" destId="{D001C5C0-4214-4116-9907-1FB610EEFBF3}" srcOrd="2" destOrd="0" presId="urn:microsoft.com/office/officeart/2018/2/layout/IconLabelList"/>
    <dgm:cxn modelId="{8F79B1E2-E682-4ECE-B6BE-91C89DC3D154}" type="presParOf" srcId="{E265E74E-316E-4DBC-BCA0-6FDE6652695D}" destId="{00050E3E-2A47-4BF7-9D9C-AF0167BE56D8}" srcOrd="3" destOrd="0" presId="urn:microsoft.com/office/officeart/2018/2/layout/IconLabelList"/>
    <dgm:cxn modelId="{467E130D-8F8F-4214-83BA-F02368F12ADC}" type="presParOf" srcId="{E265E74E-316E-4DBC-BCA0-6FDE6652695D}" destId="{1B93C3EB-4E64-4D7C-94F7-ED66749D1B66}" srcOrd="4" destOrd="0" presId="urn:microsoft.com/office/officeart/2018/2/layout/IconLabelList"/>
    <dgm:cxn modelId="{78A51E20-EA5E-46C3-8304-F522DF47D74E}" type="presParOf" srcId="{1B93C3EB-4E64-4D7C-94F7-ED66749D1B66}" destId="{CA793474-76A5-46DF-80A8-F51C380A9178}" srcOrd="0" destOrd="0" presId="urn:microsoft.com/office/officeart/2018/2/layout/IconLabelList"/>
    <dgm:cxn modelId="{CD3830BD-F5C0-4DE5-9F0A-608175010C31}" type="presParOf" srcId="{1B93C3EB-4E64-4D7C-94F7-ED66749D1B66}" destId="{F0EA716B-3B50-4EE6-8F31-E8B2F9F515E0}" srcOrd="1" destOrd="0" presId="urn:microsoft.com/office/officeart/2018/2/layout/IconLabelList"/>
    <dgm:cxn modelId="{621A033F-7845-4132-BAB7-D140D8BCAA82}" type="presParOf" srcId="{1B93C3EB-4E64-4D7C-94F7-ED66749D1B66}" destId="{5B2A97E3-CE0E-4367-AE03-F7EDF20D09F5}" srcOrd="2" destOrd="0" presId="urn:microsoft.com/office/officeart/2018/2/layout/IconLabelList"/>
    <dgm:cxn modelId="{6ADF7EE5-F2E4-4EF0-B0A7-86EF59C8B744}" type="presParOf" srcId="{E265E74E-316E-4DBC-BCA0-6FDE6652695D}" destId="{19F1DFEC-9E5A-400D-A87E-FE5E41990999}" srcOrd="5" destOrd="0" presId="urn:microsoft.com/office/officeart/2018/2/layout/IconLabelList"/>
    <dgm:cxn modelId="{57B0F889-6964-4CDF-B0C3-A0C970A452EE}" type="presParOf" srcId="{E265E74E-316E-4DBC-BCA0-6FDE6652695D}" destId="{A2F2717D-0FF6-4037-8E42-9A0E1B97E4FC}" srcOrd="6" destOrd="0" presId="urn:microsoft.com/office/officeart/2018/2/layout/IconLabelList"/>
    <dgm:cxn modelId="{D2959335-2A02-46BA-9F46-1B84F3EC0E46}" type="presParOf" srcId="{A2F2717D-0FF6-4037-8E42-9A0E1B97E4FC}" destId="{C6305AE2-F3C4-465C-B5AD-109805D2481E}" srcOrd="0" destOrd="0" presId="urn:microsoft.com/office/officeart/2018/2/layout/IconLabelList"/>
    <dgm:cxn modelId="{62A975D5-D099-439D-A977-5ECC37DBBD56}" type="presParOf" srcId="{A2F2717D-0FF6-4037-8E42-9A0E1B97E4FC}" destId="{76E4346E-BC0C-4F32-93AA-571D7D63AEFD}" srcOrd="1" destOrd="0" presId="urn:microsoft.com/office/officeart/2018/2/layout/IconLabelList"/>
    <dgm:cxn modelId="{D8AA65EB-EBB0-48AA-A354-BB05C53D7E11}" type="presParOf" srcId="{A2F2717D-0FF6-4037-8E42-9A0E1B97E4FC}" destId="{3A80B459-EF66-4714-8308-2A2C60F0429D}" srcOrd="2" destOrd="0" presId="urn:microsoft.com/office/officeart/2018/2/layout/IconLabelList"/>
    <dgm:cxn modelId="{803B5400-9588-425B-A079-BDEE249E94FA}" type="presParOf" srcId="{E265E74E-316E-4DBC-BCA0-6FDE6652695D}" destId="{4F4597F9-DC22-4582-8A2F-DE405AB44DE4}" srcOrd="7" destOrd="0" presId="urn:microsoft.com/office/officeart/2018/2/layout/IconLabelList"/>
    <dgm:cxn modelId="{EB4BA8F0-AC01-4792-B99D-38C5BD39106A}" type="presParOf" srcId="{E265E74E-316E-4DBC-BCA0-6FDE6652695D}" destId="{290673BE-875D-44CD-A0BB-19F665E5E2AA}" srcOrd="8" destOrd="0" presId="urn:microsoft.com/office/officeart/2018/2/layout/IconLabelList"/>
    <dgm:cxn modelId="{10FEC180-8E1F-4F00-9144-B1646169A659}" type="presParOf" srcId="{290673BE-875D-44CD-A0BB-19F665E5E2AA}" destId="{FA05AF27-7D1B-41FF-A452-BE1196B8C82E}" srcOrd="0" destOrd="0" presId="urn:microsoft.com/office/officeart/2018/2/layout/IconLabelList"/>
    <dgm:cxn modelId="{67766D1A-54D9-4F23-98F9-831C52339D4B}" type="presParOf" srcId="{290673BE-875D-44CD-A0BB-19F665E5E2AA}" destId="{910F417C-CAB1-43BB-AD7F-A6CBB4C02232}" srcOrd="1" destOrd="0" presId="urn:microsoft.com/office/officeart/2018/2/layout/IconLabelList"/>
    <dgm:cxn modelId="{147C7015-0148-4A5C-978C-F6A77615A501}" type="presParOf" srcId="{290673BE-875D-44CD-A0BB-19F665E5E2AA}" destId="{04A02FDD-F1AD-4DF4-858B-81BC0DBA4B42}" srcOrd="2" destOrd="0" presId="urn:microsoft.com/office/officeart/2018/2/layout/IconLabelList"/>
    <dgm:cxn modelId="{AB57EAE5-ACBD-4A80-B125-69F88DBB1063}" type="presParOf" srcId="{E265E74E-316E-4DBC-BCA0-6FDE6652695D}" destId="{C6F9506E-704D-4FB6-A550-4B75EAE51F33}" srcOrd="9" destOrd="0" presId="urn:microsoft.com/office/officeart/2018/2/layout/IconLabelList"/>
    <dgm:cxn modelId="{F2FAB67C-2993-4BDC-90B2-1849B98A78EC}" type="presParOf" srcId="{E265E74E-316E-4DBC-BCA0-6FDE6652695D}" destId="{EAB87431-3A1C-4BC8-88D1-2D7B3F0C219F}" srcOrd="10" destOrd="0" presId="urn:microsoft.com/office/officeart/2018/2/layout/IconLabelList"/>
    <dgm:cxn modelId="{CB5D8FA0-70F2-4E8D-8FA3-D071E87BA06D}" type="presParOf" srcId="{EAB87431-3A1C-4BC8-88D1-2D7B3F0C219F}" destId="{E1A7C105-E2F8-45DA-95BC-2D71AC121553}" srcOrd="0" destOrd="0" presId="urn:microsoft.com/office/officeart/2018/2/layout/IconLabelList"/>
    <dgm:cxn modelId="{C159124D-7716-4EBB-9DDF-64B7871E4DCD}" type="presParOf" srcId="{EAB87431-3A1C-4BC8-88D1-2D7B3F0C219F}" destId="{CE87C6BC-7CD9-4AF0-A3D6-917593885AA4}" srcOrd="1" destOrd="0" presId="urn:microsoft.com/office/officeart/2018/2/layout/IconLabelList"/>
    <dgm:cxn modelId="{F1DE28BB-DEBF-4A44-8F0F-19A789020D31}" type="presParOf" srcId="{EAB87431-3A1C-4BC8-88D1-2D7B3F0C219F}" destId="{B4C1190A-CCA5-4E30-A4E4-55EBA7B4962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BDB439-4EC3-42C3-91C9-E0EFE098EB6C}"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CE00FB9-3C97-48AD-ABFB-5229C33CAB80}">
      <dgm:prSet/>
      <dgm:spPr/>
      <dgm:t>
        <a:bodyPr/>
        <a:lstStyle/>
        <a:p>
          <a:pPr>
            <a:lnSpc>
              <a:spcPct val="100000"/>
            </a:lnSpc>
          </a:pPr>
          <a:r>
            <a:rPr lang="es-MX" b="1">
              <a:solidFill>
                <a:srgbClr val="FD850C"/>
              </a:solidFill>
            </a:rPr>
            <a:t>Train / re-train reproducible ML models</a:t>
          </a:r>
          <a:endParaRPr lang="en-US">
            <a:solidFill>
              <a:srgbClr val="FD850C"/>
            </a:solidFill>
          </a:endParaRPr>
        </a:p>
      </dgm:t>
    </dgm:pt>
    <dgm:pt modelId="{2542C740-5251-400B-BCCE-F03FBA248097}" type="parTrans" cxnId="{2504B212-5783-41E9-8E02-A9AFD8373212}">
      <dgm:prSet/>
      <dgm:spPr/>
      <dgm:t>
        <a:bodyPr/>
        <a:lstStyle/>
        <a:p>
          <a:endParaRPr lang="en-US"/>
        </a:p>
      </dgm:t>
    </dgm:pt>
    <dgm:pt modelId="{50EA228F-F470-4902-A472-ACACEEB1722E}" type="sibTrans" cxnId="{2504B212-5783-41E9-8E02-A9AFD8373212}">
      <dgm:prSet/>
      <dgm:spPr/>
      <dgm:t>
        <a:bodyPr/>
        <a:lstStyle/>
        <a:p>
          <a:endParaRPr lang="en-US"/>
        </a:p>
      </dgm:t>
    </dgm:pt>
    <dgm:pt modelId="{33D03AE3-A3B4-4BCB-A179-2C3EDE3C6296}">
      <dgm:prSet/>
      <dgm:spPr/>
      <dgm:t>
        <a:bodyPr/>
        <a:lstStyle/>
        <a:p>
          <a:pPr>
            <a:lnSpc>
              <a:spcPct val="100000"/>
            </a:lnSpc>
          </a:pPr>
          <a:r>
            <a:rPr lang="es-MX" b="1">
              <a:solidFill>
                <a:srgbClr val="FD850C"/>
              </a:solidFill>
            </a:rPr>
            <a:t>Simplify model deployment preparations</a:t>
          </a:r>
          <a:endParaRPr lang="en-US">
            <a:solidFill>
              <a:srgbClr val="FD850C"/>
            </a:solidFill>
          </a:endParaRPr>
        </a:p>
      </dgm:t>
    </dgm:pt>
    <dgm:pt modelId="{8B05E67C-F443-4A2E-8CCD-9FB762D83131}" type="parTrans" cxnId="{51ED09A2-6055-49CB-AF2D-02BEF0FD3835}">
      <dgm:prSet/>
      <dgm:spPr/>
      <dgm:t>
        <a:bodyPr/>
        <a:lstStyle/>
        <a:p>
          <a:endParaRPr lang="en-US"/>
        </a:p>
      </dgm:t>
    </dgm:pt>
    <dgm:pt modelId="{2D508426-659F-4E3C-B0FD-4E2BC382FFDA}" type="sibTrans" cxnId="{51ED09A2-6055-49CB-AF2D-02BEF0FD3835}">
      <dgm:prSet/>
      <dgm:spPr/>
      <dgm:t>
        <a:bodyPr/>
        <a:lstStyle/>
        <a:p>
          <a:endParaRPr lang="en-US"/>
        </a:p>
      </dgm:t>
    </dgm:pt>
    <dgm:pt modelId="{964DAD21-A02B-4E6D-8C66-4F15F094BA8F}">
      <dgm:prSet/>
      <dgm:spPr/>
      <dgm:t>
        <a:bodyPr/>
        <a:lstStyle/>
        <a:p>
          <a:pPr>
            <a:lnSpc>
              <a:spcPct val="100000"/>
            </a:lnSpc>
          </a:pPr>
          <a:r>
            <a:rPr lang="es-MX" b="1">
              <a:solidFill>
                <a:srgbClr val="FD850C"/>
              </a:solidFill>
            </a:rPr>
            <a:t>Monitor concept </a:t>
          </a:r>
          <a:r>
            <a:rPr lang="es-MX" b="1" err="1">
              <a:solidFill>
                <a:srgbClr val="FD850C"/>
              </a:solidFill>
            </a:rPr>
            <a:t>drift</a:t>
          </a:r>
          <a:endParaRPr lang="en-US">
            <a:solidFill>
              <a:srgbClr val="FD850C"/>
            </a:solidFill>
          </a:endParaRPr>
        </a:p>
      </dgm:t>
    </dgm:pt>
    <dgm:pt modelId="{D6754EE2-1F88-4E87-AEE1-0A9F283947BA}" type="parTrans" cxnId="{A0E4395F-D3B3-4AEF-B08F-8728051C0343}">
      <dgm:prSet/>
      <dgm:spPr/>
      <dgm:t>
        <a:bodyPr/>
        <a:lstStyle/>
        <a:p>
          <a:endParaRPr lang="en-US"/>
        </a:p>
      </dgm:t>
    </dgm:pt>
    <dgm:pt modelId="{E6A96422-B80F-48C5-B5E4-8EAC55C33A40}" type="sibTrans" cxnId="{A0E4395F-D3B3-4AEF-B08F-8728051C0343}">
      <dgm:prSet/>
      <dgm:spPr/>
      <dgm:t>
        <a:bodyPr/>
        <a:lstStyle/>
        <a:p>
          <a:endParaRPr lang="en-US"/>
        </a:p>
      </dgm:t>
    </dgm:pt>
    <dgm:pt modelId="{1F8DE113-7685-4C68-A61D-704BBBE2074E}">
      <dgm:prSet/>
      <dgm:spPr/>
      <dgm:t>
        <a:bodyPr/>
        <a:lstStyle/>
        <a:p>
          <a:pPr>
            <a:lnSpc>
              <a:spcPct val="100000"/>
            </a:lnSpc>
          </a:pPr>
          <a:r>
            <a:rPr lang="es-MX" b="1">
              <a:solidFill>
                <a:srgbClr val="FD850C"/>
              </a:solidFill>
            </a:rPr>
            <a:t>Consume, observe and explain model behavior</a:t>
          </a:r>
          <a:endParaRPr lang="en-US">
            <a:solidFill>
              <a:srgbClr val="FD850C"/>
            </a:solidFill>
          </a:endParaRPr>
        </a:p>
      </dgm:t>
    </dgm:pt>
    <dgm:pt modelId="{E928B102-6FD0-416F-A2B9-A1EF446842EA}" type="parTrans" cxnId="{05AD3787-7B79-4EFE-B2FD-76D8DD242C54}">
      <dgm:prSet/>
      <dgm:spPr/>
      <dgm:t>
        <a:bodyPr/>
        <a:lstStyle/>
        <a:p>
          <a:endParaRPr lang="en-US"/>
        </a:p>
      </dgm:t>
    </dgm:pt>
    <dgm:pt modelId="{2473655D-552F-4F2E-9F5D-E248B0084413}" type="sibTrans" cxnId="{05AD3787-7B79-4EFE-B2FD-76D8DD242C54}">
      <dgm:prSet/>
      <dgm:spPr/>
      <dgm:t>
        <a:bodyPr/>
        <a:lstStyle/>
        <a:p>
          <a:endParaRPr lang="en-US"/>
        </a:p>
      </dgm:t>
    </dgm:pt>
    <dgm:pt modelId="{2A929D4D-D856-4987-BEC9-5B9E35335376}" type="pres">
      <dgm:prSet presAssocID="{23BDB439-4EC3-42C3-91C9-E0EFE098EB6C}" presName="root" presStyleCnt="0">
        <dgm:presLayoutVars>
          <dgm:dir/>
          <dgm:resizeHandles val="exact"/>
        </dgm:presLayoutVars>
      </dgm:prSet>
      <dgm:spPr/>
    </dgm:pt>
    <dgm:pt modelId="{0A4E7C58-8C7A-4947-AF6D-CC015FF2736E}" type="pres">
      <dgm:prSet presAssocID="{0CE00FB9-3C97-48AD-ABFB-5229C33CAB80}" presName="compNode" presStyleCnt="0"/>
      <dgm:spPr/>
    </dgm:pt>
    <dgm:pt modelId="{9FCAE105-B240-4843-A68E-ACB5F6B6B047}" type="pres">
      <dgm:prSet presAssocID="{0CE00FB9-3C97-48AD-ABFB-5229C33CAB80}" presName="iconRect" presStyleLbl="node1" presStyleIdx="0" presStyleCnt="4"/>
      <dgm:spPr>
        <a:blipFill rotWithShape="1">
          <a:blip xmlns:r="http://schemas.openxmlformats.org/officeDocument/2006/relationships" r:embed="rId1" cstate="screen">
            <a:grayscl/>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a:ext>
            </a:extLst>
          </a:blip>
          <a:srcRect/>
          <a:stretch>
            <a:fillRect/>
          </a:stretch>
        </a:blipFill>
        <a:ln>
          <a:noFill/>
        </a:ln>
      </dgm:spPr>
    </dgm:pt>
    <dgm:pt modelId="{5788DB87-1C85-44BA-B735-79CF7573671B}" type="pres">
      <dgm:prSet presAssocID="{0CE00FB9-3C97-48AD-ABFB-5229C33CAB80}" presName="spaceRect" presStyleCnt="0"/>
      <dgm:spPr/>
    </dgm:pt>
    <dgm:pt modelId="{D88C80F7-0754-4CD1-8089-DD7236943801}" type="pres">
      <dgm:prSet presAssocID="{0CE00FB9-3C97-48AD-ABFB-5229C33CAB80}" presName="textRect" presStyleLbl="revTx" presStyleIdx="0" presStyleCnt="4">
        <dgm:presLayoutVars>
          <dgm:chMax val="1"/>
          <dgm:chPref val="1"/>
        </dgm:presLayoutVars>
      </dgm:prSet>
      <dgm:spPr/>
    </dgm:pt>
    <dgm:pt modelId="{457440B2-9E6C-484B-BE0A-4C9E445C353A}" type="pres">
      <dgm:prSet presAssocID="{50EA228F-F470-4902-A472-ACACEEB1722E}" presName="sibTrans" presStyleCnt="0"/>
      <dgm:spPr/>
    </dgm:pt>
    <dgm:pt modelId="{B92F4BCB-E405-4429-8591-E2A1824292B0}" type="pres">
      <dgm:prSet presAssocID="{33D03AE3-A3B4-4BCB-A179-2C3EDE3C6296}" presName="compNode" presStyleCnt="0"/>
      <dgm:spPr/>
    </dgm:pt>
    <dgm:pt modelId="{DA95946E-BA54-4DDD-8716-C61A4226860B}" type="pres">
      <dgm:prSet presAssocID="{33D03AE3-A3B4-4BCB-A179-2C3EDE3C6296}" presName="iconRect" presStyleLbl="node1" presStyleIdx="1" presStyleCnt="4"/>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dgm:spPr>
      <dgm:extLst>
        <a:ext uri="{E40237B7-FDA0-4F09-8148-C483321AD2D9}">
          <dgm14:cNvPr xmlns:dgm14="http://schemas.microsoft.com/office/drawing/2010/diagram" id="0" name="" descr="Gears"/>
        </a:ext>
      </dgm:extLst>
    </dgm:pt>
    <dgm:pt modelId="{CCCE6319-EE1B-4A2D-B0F9-B1EBEBED7124}" type="pres">
      <dgm:prSet presAssocID="{33D03AE3-A3B4-4BCB-A179-2C3EDE3C6296}" presName="spaceRect" presStyleCnt="0"/>
      <dgm:spPr/>
    </dgm:pt>
    <dgm:pt modelId="{D6C28DC5-1D54-4BB6-A565-38CED7A8BBEC}" type="pres">
      <dgm:prSet presAssocID="{33D03AE3-A3B4-4BCB-A179-2C3EDE3C6296}" presName="textRect" presStyleLbl="revTx" presStyleIdx="1" presStyleCnt="4">
        <dgm:presLayoutVars>
          <dgm:chMax val="1"/>
          <dgm:chPref val="1"/>
        </dgm:presLayoutVars>
      </dgm:prSet>
      <dgm:spPr/>
    </dgm:pt>
    <dgm:pt modelId="{3BBE441C-1F89-4F3E-8266-750B114C90F6}" type="pres">
      <dgm:prSet presAssocID="{2D508426-659F-4E3C-B0FD-4E2BC382FFDA}" presName="sibTrans" presStyleCnt="0"/>
      <dgm:spPr/>
    </dgm:pt>
    <dgm:pt modelId="{3AAEB818-FACB-420E-80A4-C1C6F3E5DBB8}" type="pres">
      <dgm:prSet presAssocID="{964DAD21-A02B-4E6D-8C66-4F15F094BA8F}" presName="compNode" presStyleCnt="0"/>
      <dgm:spPr/>
    </dgm:pt>
    <dgm:pt modelId="{1468D1B1-4111-4432-94D1-138923537CAF}" type="pres">
      <dgm:prSet presAssocID="{964DAD21-A02B-4E6D-8C66-4F15F094BA8F}" presName="iconRect" presStyleLbl="node1" presStyleIdx="2" presStyleCnt="4"/>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a:noFill/>
        </a:ln>
      </dgm:spPr>
      <dgm:extLst>
        <a:ext uri="{E40237B7-FDA0-4F09-8148-C483321AD2D9}">
          <dgm14:cNvPr xmlns:dgm14="http://schemas.microsoft.com/office/drawing/2010/diagram" id="0" name="" descr="Bar chart"/>
        </a:ext>
      </dgm:extLst>
    </dgm:pt>
    <dgm:pt modelId="{B5EB5922-C9A2-47E7-82A4-004AFE3E0E20}" type="pres">
      <dgm:prSet presAssocID="{964DAD21-A02B-4E6D-8C66-4F15F094BA8F}" presName="spaceRect" presStyleCnt="0"/>
      <dgm:spPr/>
    </dgm:pt>
    <dgm:pt modelId="{C01C5C8C-E830-41DD-B791-AED9A458497C}" type="pres">
      <dgm:prSet presAssocID="{964DAD21-A02B-4E6D-8C66-4F15F094BA8F}" presName="textRect" presStyleLbl="revTx" presStyleIdx="2" presStyleCnt="4">
        <dgm:presLayoutVars>
          <dgm:chMax val="1"/>
          <dgm:chPref val="1"/>
        </dgm:presLayoutVars>
      </dgm:prSet>
      <dgm:spPr/>
    </dgm:pt>
    <dgm:pt modelId="{435D8DBD-EA5B-4925-B8F8-6D67356B0733}" type="pres">
      <dgm:prSet presAssocID="{E6A96422-B80F-48C5-B5E4-8EAC55C33A40}" presName="sibTrans" presStyleCnt="0"/>
      <dgm:spPr/>
    </dgm:pt>
    <dgm:pt modelId="{CF404445-7A8F-48A9-B4E4-7DEF4BA412A0}" type="pres">
      <dgm:prSet presAssocID="{1F8DE113-7685-4C68-A61D-704BBBE2074E}" presName="compNode" presStyleCnt="0"/>
      <dgm:spPr/>
    </dgm:pt>
    <dgm:pt modelId="{593D0C70-4ED2-4934-9B4D-7ABB76D8CEC5}" type="pres">
      <dgm:prSet presAssocID="{1F8DE113-7685-4C68-A61D-704BBBE2074E}" presName="iconRect" presStyleLbl="node1" presStyleIdx="3" presStyleCnt="4"/>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a:noFill/>
        </a:ln>
      </dgm:spPr>
      <dgm:extLst>
        <a:ext uri="{E40237B7-FDA0-4F09-8148-C483321AD2D9}">
          <dgm14:cNvPr xmlns:dgm14="http://schemas.microsoft.com/office/drawing/2010/diagram" id="0" name="" descr="Eyes"/>
        </a:ext>
      </dgm:extLst>
    </dgm:pt>
    <dgm:pt modelId="{36F51E81-F6C9-4CD8-BB1A-6358AEEF473E}" type="pres">
      <dgm:prSet presAssocID="{1F8DE113-7685-4C68-A61D-704BBBE2074E}" presName="spaceRect" presStyleCnt="0"/>
      <dgm:spPr/>
    </dgm:pt>
    <dgm:pt modelId="{F5B4F891-C985-4809-9255-84D57CD42504}" type="pres">
      <dgm:prSet presAssocID="{1F8DE113-7685-4C68-A61D-704BBBE2074E}" presName="textRect" presStyleLbl="revTx" presStyleIdx="3" presStyleCnt="4">
        <dgm:presLayoutVars>
          <dgm:chMax val="1"/>
          <dgm:chPref val="1"/>
        </dgm:presLayoutVars>
      </dgm:prSet>
      <dgm:spPr/>
    </dgm:pt>
  </dgm:ptLst>
  <dgm:cxnLst>
    <dgm:cxn modelId="{2504B212-5783-41E9-8E02-A9AFD8373212}" srcId="{23BDB439-4EC3-42C3-91C9-E0EFE098EB6C}" destId="{0CE00FB9-3C97-48AD-ABFB-5229C33CAB80}" srcOrd="0" destOrd="0" parTransId="{2542C740-5251-400B-BCCE-F03FBA248097}" sibTransId="{50EA228F-F470-4902-A472-ACACEEB1722E}"/>
    <dgm:cxn modelId="{A0E4395F-D3B3-4AEF-B08F-8728051C0343}" srcId="{23BDB439-4EC3-42C3-91C9-E0EFE098EB6C}" destId="{964DAD21-A02B-4E6D-8C66-4F15F094BA8F}" srcOrd="2" destOrd="0" parTransId="{D6754EE2-1F88-4E87-AEE1-0A9F283947BA}" sibTransId="{E6A96422-B80F-48C5-B5E4-8EAC55C33A40}"/>
    <dgm:cxn modelId="{B5C47542-0C9D-4C59-8F95-1B69F2E40A77}" type="presOf" srcId="{33D03AE3-A3B4-4BCB-A179-2C3EDE3C6296}" destId="{D6C28DC5-1D54-4BB6-A565-38CED7A8BBEC}" srcOrd="0" destOrd="0" presId="urn:microsoft.com/office/officeart/2018/2/layout/IconLabelList"/>
    <dgm:cxn modelId="{3A35BF7F-CFE3-41B2-AC4C-ED0443A75BE3}" type="presOf" srcId="{1F8DE113-7685-4C68-A61D-704BBBE2074E}" destId="{F5B4F891-C985-4809-9255-84D57CD42504}" srcOrd="0" destOrd="0" presId="urn:microsoft.com/office/officeart/2018/2/layout/IconLabelList"/>
    <dgm:cxn modelId="{05AD3787-7B79-4EFE-B2FD-76D8DD242C54}" srcId="{23BDB439-4EC3-42C3-91C9-E0EFE098EB6C}" destId="{1F8DE113-7685-4C68-A61D-704BBBE2074E}" srcOrd="3" destOrd="0" parTransId="{E928B102-6FD0-416F-A2B9-A1EF446842EA}" sibTransId="{2473655D-552F-4F2E-9F5D-E248B0084413}"/>
    <dgm:cxn modelId="{045CA1A1-B837-42AE-B83E-BBF07CA25842}" type="presOf" srcId="{0CE00FB9-3C97-48AD-ABFB-5229C33CAB80}" destId="{D88C80F7-0754-4CD1-8089-DD7236943801}" srcOrd="0" destOrd="0" presId="urn:microsoft.com/office/officeart/2018/2/layout/IconLabelList"/>
    <dgm:cxn modelId="{51ED09A2-6055-49CB-AF2D-02BEF0FD3835}" srcId="{23BDB439-4EC3-42C3-91C9-E0EFE098EB6C}" destId="{33D03AE3-A3B4-4BCB-A179-2C3EDE3C6296}" srcOrd="1" destOrd="0" parTransId="{8B05E67C-F443-4A2E-8CCD-9FB762D83131}" sibTransId="{2D508426-659F-4E3C-B0FD-4E2BC382FFDA}"/>
    <dgm:cxn modelId="{66D888EE-F07A-4388-9E00-71F5EF1F29BE}" type="presOf" srcId="{23BDB439-4EC3-42C3-91C9-E0EFE098EB6C}" destId="{2A929D4D-D856-4987-BEC9-5B9E35335376}" srcOrd="0" destOrd="0" presId="urn:microsoft.com/office/officeart/2018/2/layout/IconLabelList"/>
    <dgm:cxn modelId="{F076B0FC-5BC2-4154-93CA-F376497F5CDB}" type="presOf" srcId="{964DAD21-A02B-4E6D-8C66-4F15F094BA8F}" destId="{C01C5C8C-E830-41DD-B791-AED9A458497C}" srcOrd="0" destOrd="0" presId="urn:microsoft.com/office/officeart/2018/2/layout/IconLabelList"/>
    <dgm:cxn modelId="{0B0C9AE2-6ED4-49EE-A2F4-A6B52CFED4C4}" type="presParOf" srcId="{2A929D4D-D856-4987-BEC9-5B9E35335376}" destId="{0A4E7C58-8C7A-4947-AF6D-CC015FF2736E}" srcOrd="0" destOrd="0" presId="urn:microsoft.com/office/officeart/2018/2/layout/IconLabelList"/>
    <dgm:cxn modelId="{D198884B-FDF8-477C-997B-F1FA9A2415DD}" type="presParOf" srcId="{0A4E7C58-8C7A-4947-AF6D-CC015FF2736E}" destId="{9FCAE105-B240-4843-A68E-ACB5F6B6B047}" srcOrd="0" destOrd="0" presId="urn:microsoft.com/office/officeart/2018/2/layout/IconLabelList"/>
    <dgm:cxn modelId="{ACEB1B3D-F5F8-4A81-BFAA-2D017BB892CA}" type="presParOf" srcId="{0A4E7C58-8C7A-4947-AF6D-CC015FF2736E}" destId="{5788DB87-1C85-44BA-B735-79CF7573671B}" srcOrd="1" destOrd="0" presId="urn:microsoft.com/office/officeart/2018/2/layout/IconLabelList"/>
    <dgm:cxn modelId="{3123D261-7A65-4B3A-AED1-B225A79A9A2B}" type="presParOf" srcId="{0A4E7C58-8C7A-4947-AF6D-CC015FF2736E}" destId="{D88C80F7-0754-4CD1-8089-DD7236943801}" srcOrd="2" destOrd="0" presId="urn:microsoft.com/office/officeart/2018/2/layout/IconLabelList"/>
    <dgm:cxn modelId="{5896E523-EE76-42E7-B00A-91C2F699BD03}" type="presParOf" srcId="{2A929D4D-D856-4987-BEC9-5B9E35335376}" destId="{457440B2-9E6C-484B-BE0A-4C9E445C353A}" srcOrd="1" destOrd="0" presId="urn:microsoft.com/office/officeart/2018/2/layout/IconLabelList"/>
    <dgm:cxn modelId="{F6FE6C69-51D6-4A99-A397-F5223F6957DC}" type="presParOf" srcId="{2A929D4D-D856-4987-BEC9-5B9E35335376}" destId="{B92F4BCB-E405-4429-8591-E2A1824292B0}" srcOrd="2" destOrd="0" presId="urn:microsoft.com/office/officeart/2018/2/layout/IconLabelList"/>
    <dgm:cxn modelId="{2924FCB7-5AF6-4016-A573-BABE1BBE74D3}" type="presParOf" srcId="{B92F4BCB-E405-4429-8591-E2A1824292B0}" destId="{DA95946E-BA54-4DDD-8716-C61A4226860B}" srcOrd="0" destOrd="0" presId="urn:microsoft.com/office/officeart/2018/2/layout/IconLabelList"/>
    <dgm:cxn modelId="{6F6E0975-1ED2-4F60-9A66-00DFABB5149E}" type="presParOf" srcId="{B92F4BCB-E405-4429-8591-E2A1824292B0}" destId="{CCCE6319-EE1B-4A2D-B0F9-B1EBEBED7124}" srcOrd="1" destOrd="0" presId="urn:microsoft.com/office/officeart/2018/2/layout/IconLabelList"/>
    <dgm:cxn modelId="{488FAE58-AC64-4101-B6E2-DF384AA186FF}" type="presParOf" srcId="{B92F4BCB-E405-4429-8591-E2A1824292B0}" destId="{D6C28DC5-1D54-4BB6-A565-38CED7A8BBEC}" srcOrd="2" destOrd="0" presId="urn:microsoft.com/office/officeart/2018/2/layout/IconLabelList"/>
    <dgm:cxn modelId="{ED9A6C93-954A-4B75-BF69-0CE187FE207E}" type="presParOf" srcId="{2A929D4D-D856-4987-BEC9-5B9E35335376}" destId="{3BBE441C-1F89-4F3E-8266-750B114C90F6}" srcOrd="3" destOrd="0" presId="urn:microsoft.com/office/officeart/2018/2/layout/IconLabelList"/>
    <dgm:cxn modelId="{0914B053-259C-449F-A940-215D9EFE32D7}" type="presParOf" srcId="{2A929D4D-D856-4987-BEC9-5B9E35335376}" destId="{3AAEB818-FACB-420E-80A4-C1C6F3E5DBB8}" srcOrd="4" destOrd="0" presId="urn:microsoft.com/office/officeart/2018/2/layout/IconLabelList"/>
    <dgm:cxn modelId="{039426C0-E4D3-439C-97AF-9B1E44166C39}" type="presParOf" srcId="{3AAEB818-FACB-420E-80A4-C1C6F3E5DBB8}" destId="{1468D1B1-4111-4432-94D1-138923537CAF}" srcOrd="0" destOrd="0" presId="urn:microsoft.com/office/officeart/2018/2/layout/IconLabelList"/>
    <dgm:cxn modelId="{F52D9DC8-BE7E-4694-B2A3-EFEB546AC020}" type="presParOf" srcId="{3AAEB818-FACB-420E-80A4-C1C6F3E5DBB8}" destId="{B5EB5922-C9A2-47E7-82A4-004AFE3E0E20}" srcOrd="1" destOrd="0" presId="urn:microsoft.com/office/officeart/2018/2/layout/IconLabelList"/>
    <dgm:cxn modelId="{923D00C5-1146-4FFE-AC58-9EF345F4DA49}" type="presParOf" srcId="{3AAEB818-FACB-420E-80A4-C1C6F3E5DBB8}" destId="{C01C5C8C-E830-41DD-B791-AED9A458497C}" srcOrd="2" destOrd="0" presId="urn:microsoft.com/office/officeart/2018/2/layout/IconLabelList"/>
    <dgm:cxn modelId="{3A06B46F-4CA1-4208-82B5-58E235046CC1}" type="presParOf" srcId="{2A929D4D-D856-4987-BEC9-5B9E35335376}" destId="{435D8DBD-EA5B-4925-B8F8-6D67356B0733}" srcOrd="5" destOrd="0" presId="urn:microsoft.com/office/officeart/2018/2/layout/IconLabelList"/>
    <dgm:cxn modelId="{005F4496-757A-4B82-A3A1-C02720753D29}" type="presParOf" srcId="{2A929D4D-D856-4987-BEC9-5B9E35335376}" destId="{CF404445-7A8F-48A9-B4E4-7DEF4BA412A0}" srcOrd="6" destOrd="0" presId="urn:microsoft.com/office/officeart/2018/2/layout/IconLabelList"/>
    <dgm:cxn modelId="{38E0C50F-5163-4AEC-AE80-74FCC26DE795}" type="presParOf" srcId="{CF404445-7A8F-48A9-B4E4-7DEF4BA412A0}" destId="{593D0C70-4ED2-4934-9B4D-7ABB76D8CEC5}" srcOrd="0" destOrd="0" presId="urn:microsoft.com/office/officeart/2018/2/layout/IconLabelList"/>
    <dgm:cxn modelId="{D1837A32-6916-4905-A769-41D42D721177}" type="presParOf" srcId="{CF404445-7A8F-48A9-B4E4-7DEF4BA412A0}" destId="{36F51E81-F6C9-4CD8-BB1A-6358AEEF473E}" srcOrd="1" destOrd="0" presId="urn:microsoft.com/office/officeart/2018/2/layout/IconLabelList"/>
    <dgm:cxn modelId="{BA7386BB-734C-444D-940E-42AF4C0680CA}" type="presParOf" srcId="{CF404445-7A8F-48A9-B4E4-7DEF4BA412A0}" destId="{F5B4F891-C985-4809-9255-84D57CD4250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A0CE9-12E4-4C71-A105-30D6769846F3}">
      <dsp:nvSpPr>
        <dsp:cNvPr id="0" name=""/>
        <dsp:cNvSpPr/>
      </dsp:nvSpPr>
      <dsp:spPr>
        <a:xfrm>
          <a:off x="794252" y="94065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114D95-9EE7-42CC-90A2-1F0E5808E829}">
      <dsp:nvSpPr>
        <dsp:cNvPr id="0" name=""/>
        <dsp:cNvSpPr/>
      </dsp:nvSpPr>
      <dsp:spPr>
        <a:xfrm>
          <a:off x="261149" y="2044512"/>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de-DE" sz="1600" b="1" i="0" kern="1200"/>
            <a:t>Skills</a:t>
          </a:r>
          <a:r>
            <a:rPr lang="de-DE" sz="1100" b="0" i="0" kern="1200"/>
            <a:t> </a:t>
          </a:r>
        </a:p>
        <a:p>
          <a:pPr marL="0" lvl="0" indent="0" algn="ctr" defTabSz="711200">
            <a:lnSpc>
              <a:spcPct val="90000"/>
            </a:lnSpc>
            <a:spcBef>
              <a:spcPct val="0"/>
            </a:spcBef>
            <a:spcAft>
              <a:spcPct val="35000"/>
            </a:spcAft>
            <a:buNone/>
          </a:pPr>
          <a:r>
            <a:rPr lang="de-DE" sz="1100" b="0" i="0" kern="1200"/>
            <a:t>Data scientists are usually not experienced software developers</a:t>
          </a:r>
          <a:endParaRPr lang="en-US" sz="1100" kern="1200"/>
        </a:p>
      </dsp:txBody>
      <dsp:txXfrm>
        <a:off x="261149" y="2044512"/>
        <a:ext cx="1800000" cy="855000"/>
      </dsp:txXfrm>
    </dsp:sp>
    <dsp:sp modelId="{EB22D676-53D2-4147-92CD-893F5C7E1006}">
      <dsp:nvSpPr>
        <dsp:cNvPr id="0" name=""/>
        <dsp:cNvSpPr/>
      </dsp:nvSpPr>
      <dsp:spPr>
        <a:xfrm>
          <a:off x="2909252" y="94065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9131E0-D5D7-427F-B5FE-75B704C47DC0}">
      <dsp:nvSpPr>
        <dsp:cNvPr id="0" name=""/>
        <dsp:cNvSpPr/>
      </dsp:nvSpPr>
      <dsp:spPr>
        <a:xfrm>
          <a:off x="2376150" y="2044512"/>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de-DE" sz="1600" b="1" i="0" kern="1200"/>
            <a:t>Development</a:t>
          </a:r>
          <a:r>
            <a:rPr lang="de-DE" sz="1400" b="0" i="0" kern="1200"/>
            <a:t> </a:t>
          </a:r>
        </a:p>
        <a:p>
          <a:pPr marL="0" lvl="0" indent="0" algn="ctr" defTabSz="711200">
            <a:lnSpc>
              <a:spcPct val="90000"/>
            </a:lnSpc>
            <a:spcBef>
              <a:spcPct val="0"/>
            </a:spcBef>
            <a:spcAft>
              <a:spcPct val="35000"/>
            </a:spcAft>
            <a:buNone/>
          </a:pPr>
          <a:r>
            <a:rPr lang="de-DE" sz="1100" b="0" i="0" kern="1200"/>
            <a:t>ML is experimental</a:t>
          </a:r>
          <a:endParaRPr lang="en-US" sz="1100" kern="1200"/>
        </a:p>
      </dsp:txBody>
      <dsp:txXfrm>
        <a:off x="2376150" y="2044512"/>
        <a:ext cx="1800000" cy="855000"/>
      </dsp:txXfrm>
    </dsp:sp>
    <dsp:sp modelId="{97304C54-8A7B-4FE7-9D99-1E8C095DE50E}">
      <dsp:nvSpPr>
        <dsp:cNvPr id="0" name=""/>
        <dsp:cNvSpPr/>
      </dsp:nvSpPr>
      <dsp:spPr>
        <a:xfrm>
          <a:off x="5024252" y="94065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FAC947-C7AA-4051-B9CC-8F75FDCA3858}">
      <dsp:nvSpPr>
        <dsp:cNvPr id="0" name=""/>
        <dsp:cNvSpPr/>
      </dsp:nvSpPr>
      <dsp:spPr>
        <a:xfrm>
          <a:off x="4491150" y="2044512"/>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de-DE" sz="1600" b="1" i="0" kern="1200"/>
            <a:t>Testing</a:t>
          </a:r>
          <a:r>
            <a:rPr lang="de-DE" sz="1400" b="0" i="0" kern="1200"/>
            <a:t> </a:t>
          </a:r>
        </a:p>
        <a:p>
          <a:pPr marL="0" lvl="0" indent="0" algn="ctr" defTabSz="711200">
            <a:lnSpc>
              <a:spcPct val="90000"/>
            </a:lnSpc>
            <a:spcBef>
              <a:spcPct val="0"/>
            </a:spcBef>
            <a:spcAft>
              <a:spcPct val="35000"/>
            </a:spcAft>
            <a:buNone/>
          </a:pPr>
          <a:r>
            <a:rPr lang="de-DE" sz="1100" b="0" i="0" kern="1200"/>
            <a:t>additional tests for data and model validation are needed</a:t>
          </a:r>
          <a:endParaRPr lang="en-US" sz="1100" kern="1200"/>
        </a:p>
      </dsp:txBody>
      <dsp:txXfrm>
        <a:off x="4491150" y="2044512"/>
        <a:ext cx="1800000" cy="855000"/>
      </dsp:txXfrm>
    </dsp:sp>
    <dsp:sp modelId="{948ED45A-7F3C-4D50-9B1F-9E8C73E55B11}">
      <dsp:nvSpPr>
        <dsp:cNvPr id="0" name=""/>
        <dsp:cNvSpPr/>
      </dsp:nvSpPr>
      <dsp:spPr>
        <a:xfrm>
          <a:off x="7139252" y="94065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64873-ECF0-4D72-B340-05505EB067F3}">
      <dsp:nvSpPr>
        <dsp:cNvPr id="0" name=""/>
        <dsp:cNvSpPr/>
      </dsp:nvSpPr>
      <dsp:spPr>
        <a:xfrm>
          <a:off x="6606150" y="2044512"/>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de-DE" sz="1600" b="1" i="0" kern="1200"/>
            <a:t>Deployment</a:t>
          </a:r>
          <a:r>
            <a:rPr lang="de-DE" sz="1400" b="0" i="0" kern="1200"/>
            <a:t> </a:t>
          </a:r>
        </a:p>
        <a:p>
          <a:pPr marL="0" lvl="0" indent="0" algn="ctr" defTabSz="711200">
            <a:lnSpc>
              <a:spcPct val="90000"/>
            </a:lnSpc>
            <a:spcBef>
              <a:spcPct val="0"/>
            </a:spcBef>
            <a:spcAft>
              <a:spcPct val="35000"/>
            </a:spcAft>
            <a:buNone/>
          </a:pPr>
          <a:r>
            <a:rPr lang="de-DE" sz="1100" b="0" i="0" kern="1200"/>
            <a:t>Automatical retraining and deployment may be needed </a:t>
          </a:r>
          <a:endParaRPr lang="en-US" sz="1100" kern="1200"/>
        </a:p>
      </dsp:txBody>
      <dsp:txXfrm>
        <a:off x="6606150" y="2044512"/>
        <a:ext cx="1800000" cy="855000"/>
      </dsp:txXfrm>
    </dsp:sp>
    <dsp:sp modelId="{D119C4EE-8331-4F3B-B17D-94F5F6D4C598}">
      <dsp:nvSpPr>
        <dsp:cNvPr id="0" name=""/>
        <dsp:cNvSpPr/>
      </dsp:nvSpPr>
      <dsp:spPr>
        <a:xfrm>
          <a:off x="9216150" y="94065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2CACB3-E8CE-4E7A-8410-2EC706792E55}">
      <dsp:nvSpPr>
        <dsp:cNvPr id="0" name=""/>
        <dsp:cNvSpPr/>
      </dsp:nvSpPr>
      <dsp:spPr>
        <a:xfrm>
          <a:off x="8721150" y="2044512"/>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de-DE" sz="1600" b="1" i="0" kern="1200"/>
            <a:t>Production</a:t>
          </a:r>
        </a:p>
        <a:p>
          <a:pPr marL="0" lvl="0" indent="0" algn="ctr" defTabSz="711200">
            <a:lnSpc>
              <a:spcPct val="90000"/>
            </a:lnSpc>
            <a:spcBef>
              <a:spcPct val="0"/>
            </a:spcBef>
            <a:spcAft>
              <a:spcPct val="35000"/>
            </a:spcAft>
            <a:buNone/>
          </a:pPr>
          <a:r>
            <a:rPr lang="de-DE" sz="1100" b="0" i="0" kern="1200"/>
            <a:t>performance of the model can decrease</a:t>
          </a:r>
          <a:endParaRPr lang="en-US" sz="1400" kern="1200"/>
        </a:p>
      </dsp:txBody>
      <dsp:txXfrm>
        <a:off x="8721150" y="2044512"/>
        <a:ext cx="1800000" cy="85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77BD9-9EB5-411C-903B-34D7BB44D3EB}">
      <dsp:nvSpPr>
        <dsp:cNvPr id="0" name=""/>
        <dsp:cNvSpPr/>
      </dsp:nvSpPr>
      <dsp:spPr>
        <a:xfrm>
          <a:off x="432913" y="1136163"/>
          <a:ext cx="705585" cy="705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1DAFC1-5852-4C56-A886-0F5BDD17509D}">
      <dsp:nvSpPr>
        <dsp:cNvPr id="0" name=""/>
        <dsp:cNvSpPr/>
      </dsp:nvSpPr>
      <dsp:spPr>
        <a:xfrm>
          <a:off x="1721" y="2077128"/>
          <a:ext cx="1567968" cy="62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Calendar events</a:t>
          </a:r>
          <a:endParaRPr lang="en-US" sz="1300" kern="1200"/>
        </a:p>
      </dsp:txBody>
      <dsp:txXfrm>
        <a:off x="1721" y="2077128"/>
        <a:ext cx="1567968" cy="627187"/>
      </dsp:txXfrm>
    </dsp:sp>
    <dsp:sp modelId="{100467F8-D4CE-40F6-B9D2-7F549818CDEB}">
      <dsp:nvSpPr>
        <dsp:cNvPr id="0" name=""/>
        <dsp:cNvSpPr/>
      </dsp:nvSpPr>
      <dsp:spPr>
        <a:xfrm>
          <a:off x="2275276" y="1136163"/>
          <a:ext cx="705585" cy="705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1C5C0-4214-4116-9907-1FB610EEFBF3}">
      <dsp:nvSpPr>
        <dsp:cNvPr id="0" name=""/>
        <dsp:cNvSpPr/>
      </dsp:nvSpPr>
      <dsp:spPr>
        <a:xfrm>
          <a:off x="1844085" y="2077128"/>
          <a:ext cx="1567968" cy="62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Availability of new training data</a:t>
          </a:r>
          <a:endParaRPr lang="en-US" sz="1300" kern="1200"/>
        </a:p>
      </dsp:txBody>
      <dsp:txXfrm>
        <a:off x="1844085" y="2077128"/>
        <a:ext cx="1567968" cy="627187"/>
      </dsp:txXfrm>
    </dsp:sp>
    <dsp:sp modelId="{CA793474-76A5-46DF-80A8-F51C380A9178}">
      <dsp:nvSpPr>
        <dsp:cNvPr id="0" name=""/>
        <dsp:cNvSpPr/>
      </dsp:nvSpPr>
      <dsp:spPr>
        <a:xfrm>
          <a:off x="4117639" y="1136163"/>
          <a:ext cx="705585" cy="70558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2A97E3-CE0E-4367-AE03-F7EDF20D09F5}">
      <dsp:nvSpPr>
        <dsp:cNvPr id="0" name=""/>
        <dsp:cNvSpPr/>
      </dsp:nvSpPr>
      <dsp:spPr>
        <a:xfrm>
          <a:off x="3686448" y="2077128"/>
          <a:ext cx="1567968" cy="62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Model performance degradation</a:t>
          </a:r>
          <a:endParaRPr lang="en-US" sz="1300" kern="1200"/>
        </a:p>
      </dsp:txBody>
      <dsp:txXfrm>
        <a:off x="3686448" y="2077128"/>
        <a:ext cx="1567968" cy="627187"/>
      </dsp:txXfrm>
    </dsp:sp>
    <dsp:sp modelId="{C6305AE2-F3C4-465C-B5AD-109805D2481E}">
      <dsp:nvSpPr>
        <dsp:cNvPr id="0" name=""/>
        <dsp:cNvSpPr/>
      </dsp:nvSpPr>
      <dsp:spPr>
        <a:xfrm>
          <a:off x="5960003" y="1136163"/>
          <a:ext cx="705585" cy="7055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80B459-EF66-4714-8308-2A2C60F0429D}">
      <dsp:nvSpPr>
        <dsp:cNvPr id="0" name=""/>
        <dsp:cNvSpPr/>
      </dsp:nvSpPr>
      <dsp:spPr>
        <a:xfrm>
          <a:off x="5528811" y="2077128"/>
          <a:ext cx="1567968" cy="62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Concept drift</a:t>
          </a:r>
          <a:endParaRPr lang="en-US" sz="1300" kern="1200"/>
        </a:p>
      </dsp:txBody>
      <dsp:txXfrm>
        <a:off x="5528811" y="2077128"/>
        <a:ext cx="1567968" cy="627187"/>
      </dsp:txXfrm>
    </dsp:sp>
    <dsp:sp modelId="{FA05AF27-7D1B-41FF-A452-BE1196B8C82E}">
      <dsp:nvSpPr>
        <dsp:cNvPr id="0" name=""/>
        <dsp:cNvSpPr/>
      </dsp:nvSpPr>
      <dsp:spPr>
        <a:xfrm>
          <a:off x="7802366" y="1136163"/>
          <a:ext cx="705585" cy="7055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A02FDD-F1AD-4DF4-858B-81BC0DBA4B42}">
      <dsp:nvSpPr>
        <dsp:cNvPr id="0" name=""/>
        <dsp:cNvSpPr/>
      </dsp:nvSpPr>
      <dsp:spPr>
        <a:xfrm>
          <a:off x="7371175" y="2077128"/>
          <a:ext cx="1567968" cy="62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changes on data, model training code or application code</a:t>
          </a:r>
          <a:endParaRPr lang="en-US" sz="1300" kern="1200"/>
        </a:p>
      </dsp:txBody>
      <dsp:txXfrm>
        <a:off x="7371175" y="2077128"/>
        <a:ext cx="1567968" cy="627187"/>
      </dsp:txXfrm>
    </dsp:sp>
    <dsp:sp modelId="{E1A7C105-E2F8-45DA-95BC-2D71AC121553}">
      <dsp:nvSpPr>
        <dsp:cNvPr id="0" name=""/>
        <dsp:cNvSpPr/>
      </dsp:nvSpPr>
      <dsp:spPr>
        <a:xfrm>
          <a:off x="9644729" y="1136163"/>
          <a:ext cx="705585" cy="705585"/>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1190A-CCA5-4E30-A4E4-55EBA7B4962C}">
      <dsp:nvSpPr>
        <dsp:cNvPr id="0" name=""/>
        <dsp:cNvSpPr/>
      </dsp:nvSpPr>
      <dsp:spPr>
        <a:xfrm>
          <a:off x="9213538" y="2077128"/>
          <a:ext cx="1567968" cy="62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On demand</a:t>
          </a:r>
          <a:endParaRPr lang="en-US" sz="1300" kern="1200"/>
        </a:p>
      </dsp:txBody>
      <dsp:txXfrm>
        <a:off x="9213538" y="2077128"/>
        <a:ext cx="1567968" cy="6271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AE105-B240-4843-A68E-ACB5F6B6B047}">
      <dsp:nvSpPr>
        <dsp:cNvPr id="0" name=""/>
        <dsp:cNvSpPr/>
      </dsp:nvSpPr>
      <dsp:spPr>
        <a:xfrm>
          <a:off x="698229" y="871618"/>
          <a:ext cx="1062653" cy="1062653"/>
        </a:xfrm>
        <a:prstGeom prst="rect">
          <a:avLst/>
        </a:prstGeom>
        <a:blipFill rotWithShape="1">
          <a:blip xmlns:r="http://schemas.openxmlformats.org/officeDocument/2006/relationships" r:embed="rId1" cstate="screen">
            <a:grayscl/>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C80F7-0754-4CD1-8089-DD7236943801}">
      <dsp:nvSpPr>
        <dsp:cNvPr id="0" name=""/>
        <dsp:cNvSpPr/>
      </dsp:nvSpPr>
      <dsp:spPr>
        <a:xfrm>
          <a:off x="48829" y="2248861"/>
          <a:ext cx="2361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s-MX" sz="1500" b="1" kern="1200">
              <a:solidFill>
                <a:srgbClr val="FD850C"/>
              </a:solidFill>
            </a:rPr>
            <a:t>Train / re-train reproducible ML models</a:t>
          </a:r>
          <a:endParaRPr lang="en-US" sz="1500" kern="1200">
            <a:solidFill>
              <a:srgbClr val="FD850C"/>
            </a:solidFill>
          </a:endParaRPr>
        </a:p>
      </dsp:txBody>
      <dsp:txXfrm>
        <a:off x="48829" y="2248861"/>
        <a:ext cx="2361451" cy="720000"/>
      </dsp:txXfrm>
    </dsp:sp>
    <dsp:sp modelId="{DA95946E-BA54-4DDD-8716-C61A4226860B}">
      <dsp:nvSpPr>
        <dsp:cNvPr id="0" name=""/>
        <dsp:cNvSpPr/>
      </dsp:nvSpPr>
      <dsp:spPr>
        <a:xfrm>
          <a:off x="3472934" y="871618"/>
          <a:ext cx="1062653" cy="1062653"/>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C28DC5-1D54-4BB6-A565-38CED7A8BBEC}">
      <dsp:nvSpPr>
        <dsp:cNvPr id="0" name=""/>
        <dsp:cNvSpPr/>
      </dsp:nvSpPr>
      <dsp:spPr>
        <a:xfrm>
          <a:off x="2823535" y="2248861"/>
          <a:ext cx="2361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s-MX" sz="1500" b="1" kern="1200">
              <a:solidFill>
                <a:srgbClr val="FD850C"/>
              </a:solidFill>
            </a:rPr>
            <a:t>Simplify model deployment preparations</a:t>
          </a:r>
          <a:endParaRPr lang="en-US" sz="1500" kern="1200">
            <a:solidFill>
              <a:srgbClr val="FD850C"/>
            </a:solidFill>
          </a:endParaRPr>
        </a:p>
      </dsp:txBody>
      <dsp:txXfrm>
        <a:off x="2823535" y="2248861"/>
        <a:ext cx="2361451" cy="720000"/>
      </dsp:txXfrm>
    </dsp:sp>
    <dsp:sp modelId="{1468D1B1-4111-4432-94D1-138923537CAF}">
      <dsp:nvSpPr>
        <dsp:cNvPr id="0" name=""/>
        <dsp:cNvSpPr/>
      </dsp:nvSpPr>
      <dsp:spPr>
        <a:xfrm>
          <a:off x="6247640" y="871618"/>
          <a:ext cx="1062653" cy="1062653"/>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1C5C8C-E830-41DD-B791-AED9A458497C}">
      <dsp:nvSpPr>
        <dsp:cNvPr id="0" name=""/>
        <dsp:cNvSpPr/>
      </dsp:nvSpPr>
      <dsp:spPr>
        <a:xfrm>
          <a:off x="5598241" y="2248861"/>
          <a:ext cx="2361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s-MX" sz="1500" b="1" kern="1200">
              <a:solidFill>
                <a:srgbClr val="FD850C"/>
              </a:solidFill>
            </a:rPr>
            <a:t>Monitor concept </a:t>
          </a:r>
          <a:r>
            <a:rPr lang="es-MX" sz="1500" b="1" kern="1200" err="1">
              <a:solidFill>
                <a:srgbClr val="FD850C"/>
              </a:solidFill>
            </a:rPr>
            <a:t>drift</a:t>
          </a:r>
          <a:endParaRPr lang="en-US" sz="1500" kern="1200">
            <a:solidFill>
              <a:srgbClr val="FD850C"/>
            </a:solidFill>
          </a:endParaRPr>
        </a:p>
      </dsp:txBody>
      <dsp:txXfrm>
        <a:off x="5598241" y="2248861"/>
        <a:ext cx="2361451" cy="720000"/>
      </dsp:txXfrm>
    </dsp:sp>
    <dsp:sp modelId="{593D0C70-4ED2-4934-9B4D-7ABB76D8CEC5}">
      <dsp:nvSpPr>
        <dsp:cNvPr id="0" name=""/>
        <dsp:cNvSpPr/>
      </dsp:nvSpPr>
      <dsp:spPr>
        <a:xfrm>
          <a:off x="9022346" y="871618"/>
          <a:ext cx="1062653" cy="1062653"/>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B4F891-C985-4809-9255-84D57CD42504}">
      <dsp:nvSpPr>
        <dsp:cNvPr id="0" name=""/>
        <dsp:cNvSpPr/>
      </dsp:nvSpPr>
      <dsp:spPr>
        <a:xfrm>
          <a:off x="8372947" y="2248861"/>
          <a:ext cx="2361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s-MX" sz="1500" b="1" kern="1200">
              <a:solidFill>
                <a:srgbClr val="FD850C"/>
              </a:solidFill>
            </a:rPr>
            <a:t>Consume, observe and explain model behavior</a:t>
          </a:r>
          <a:endParaRPr lang="en-US" sz="1500" kern="1200">
            <a:solidFill>
              <a:srgbClr val="FD850C"/>
            </a:solidFill>
          </a:endParaRPr>
        </a:p>
      </dsp:txBody>
      <dsp:txXfrm>
        <a:off x="8372947" y="2248861"/>
        <a:ext cx="236145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a:t>
            </a:fld>
            <a:endParaRPr lang="en-US"/>
          </a:p>
        </p:txBody>
      </p:sp>
    </p:spTree>
    <p:extLst>
      <p:ext uri="{BB962C8B-B14F-4D97-AF65-F5344CB8AC3E}">
        <p14:creationId xmlns:p14="http://schemas.microsoft.com/office/powerpoint/2010/main" val="3207185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3414712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1406885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2834947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0">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258632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a:buChar char="•"/>
            </a:pPr>
            <a:endParaRPr lang="en-US">
              <a:ea typeface="Calibri"/>
              <a:cs typeface="Calibri"/>
            </a:endParaRPr>
          </a:p>
        </p:txBody>
      </p:sp>
      <p:sp>
        <p:nvSpPr>
          <p:cNvPr id="4" name="Foliennummernplatzhalt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2375913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ea typeface="Calibri"/>
              <a:cs typeface="Calibri"/>
            </a:endParaRPr>
          </a:p>
        </p:txBody>
      </p:sp>
      <p:sp>
        <p:nvSpPr>
          <p:cNvPr id="4" name="Foliennummernplatzhalt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3152721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Nochmal gucken, was Unterschied zwischen 1 und 2 ist</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3769502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Nochmal gucken, was Unterschied zwischen 1 und 2 ist</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41548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1008984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41</a:t>
            </a:fld>
            <a:endParaRPr lang="en-US"/>
          </a:p>
        </p:txBody>
      </p:sp>
    </p:spTree>
    <p:extLst>
      <p:ext uri="{BB962C8B-B14F-4D97-AF65-F5344CB8AC3E}">
        <p14:creationId xmlns:p14="http://schemas.microsoft.com/office/powerpoint/2010/main" val="746854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Blue: need Azure</a:t>
            </a:r>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3703149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When you create an </a:t>
            </a:r>
            <a:r>
              <a:rPr lang="en-US" sz="1800" err="1">
                <a:effectLst/>
                <a:latin typeface="Segoe UI" panose="020B0502040204020203" pitchFamily="34" charset="0"/>
              </a:rPr>
              <a:t>inmage</a:t>
            </a:r>
            <a:r>
              <a:rPr lang="en-US" sz="1800">
                <a:effectLst/>
                <a:latin typeface="Segoe UI" panose="020B0502040204020203" pitchFamily="34" charset="0"/>
              </a:rPr>
              <a:t> on ACR, you would like to run it some where in Azure. For that, you need to have compute clusters and infrastructure. </a:t>
            </a:r>
            <a:endParaRPr lang="en-US" sz="1800">
              <a:effectLst/>
              <a:latin typeface="Arial" panose="020B0604020202020204" pitchFamily="34" charset="0"/>
            </a:endParaRPr>
          </a:p>
          <a:p>
            <a:r>
              <a:rPr lang="en-US" sz="1800">
                <a:effectLst/>
                <a:latin typeface="Segoe UI" panose="020B0502040204020203" pitchFamily="34" charset="0"/>
              </a:rPr>
              <a:t>ACI provides the infra for the case of single, isolated containers</a:t>
            </a:r>
            <a:endParaRPr lang="en-US" sz="1800">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42</a:t>
            </a:fld>
            <a:endParaRPr lang="en-US"/>
          </a:p>
        </p:txBody>
      </p:sp>
    </p:spTree>
    <p:extLst>
      <p:ext uri="{BB962C8B-B14F-4D97-AF65-F5344CB8AC3E}">
        <p14:creationId xmlns:p14="http://schemas.microsoft.com/office/powerpoint/2010/main" val="263380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401747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a:latin typeface="Proxima Nova Semibold"/>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13</a:t>
            </a:fld>
            <a:endParaRPr lang="en-US"/>
          </a:p>
        </p:txBody>
      </p:sp>
    </p:spTree>
    <p:extLst>
      <p:ext uri="{BB962C8B-B14F-4D97-AF65-F5344CB8AC3E}">
        <p14:creationId xmlns:p14="http://schemas.microsoft.com/office/powerpoint/2010/main" val="620341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774434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2911848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Slide </a:t>
            </a:r>
            <a:r>
              <a:rPr lang="de-DE" err="1"/>
              <a:t>changed</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4288785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UAT = User Acceptance testing</a:t>
            </a:r>
          </a:p>
        </p:txBody>
      </p:sp>
      <p:sp>
        <p:nvSpPr>
          <p:cNvPr id="4" name="Foliennummernplatzhalt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288032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2792440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686BA70-43FE-4B0D-9A2E-205854EF1DAF}" type="datetimeFigureOut">
              <a:rPr lang="en-DE" smtClean="0"/>
              <a:t>08/29/2022</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42483A6C-858B-428D-9AE3-6B9A57F08ADA}" type="slidenum">
              <a:rPr lang="en-DE" smtClean="0"/>
              <a:t>‹#›</a:t>
            </a:fld>
            <a:endParaRPr lang="en-DE"/>
          </a:p>
        </p:txBody>
      </p:sp>
    </p:spTree>
    <p:extLst>
      <p:ext uri="{BB962C8B-B14F-4D97-AF65-F5344CB8AC3E}">
        <p14:creationId xmlns:p14="http://schemas.microsoft.com/office/powerpoint/2010/main" val="4864001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28FD0-3079-4032-976A-7C05DDFCA9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47210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1.pn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2.xml"/><Relationship Id="rId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image" Target="../media/image1.png"/><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theme" Target="../theme/theme3.xml"/><Relationship Id="rId8"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image" Target="../media/image1.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theme" Target="../theme/theme4.xml"/><Relationship Id="rId8"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theme" Target="../theme/theme5.xml"/><Relationship Id="rId1" Type="http://schemas.openxmlformats.org/officeDocument/2006/relationships/slideLayout" Target="../slideLayouts/slideLayout148.xml"/><Relationship Id="rId4" Type="http://schemas.openxmlformats.org/officeDocument/2006/relationships/image" Target="../media/image30.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5" Type="http://schemas.openxmlformats.org/officeDocument/2006/relationships/slideLayout" Target="../slideLayouts/slideLayout153.xml"/><Relationship Id="rId4" Type="http://schemas.openxmlformats.org/officeDocument/2006/relationships/slideLayout" Target="../slideLayouts/slideLayout152.xml"/><Relationship Id="rId9" Type="http://schemas.openxmlformats.org/officeDocument/2006/relationships/image" Target="../media/image3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3760" r:id="rId15"/>
    <p:sldLayoutId id="2147483885" r:id="rId16"/>
    <p:sldLayoutId id="2147484007" r:id="rId17"/>
    <p:sldLayoutId id="2147483762" r:id="rId18"/>
    <p:sldLayoutId id="2147484152" r:id="rId19"/>
    <p:sldLayoutId id="2147484156" r:id="rId20"/>
    <p:sldLayoutId id="2147484304" r:id="rId21"/>
    <p:sldLayoutId id="2147484369" r:id="rId22"/>
    <p:sldLayoutId id="2147484209" r:id="rId23"/>
    <p:sldLayoutId id="2147484370" r:id="rId24"/>
    <p:sldLayoutId id="2147484371" r:id="rId25"/>
    <p:sldLayoutId id="2147484210" r:id="rId26"/>
    <p:sldLayoutId id="2147484372" r:id="rId27"/>
    <p:sldLayoutId id="2147484373" r:id="rId28"/>
    <p:sldLayoutId id="2147484211" r:id="rId29"/>
    <p:sldLayoutId id="2147484374" r:id="rId30"/>
    <p:sldLayoutId id="2147484375" r:id="rId31"/>
    <p:sldLayoutId id="2147484212" r:id="rId32"/>
    <p:sldLayoutId id="2147484376" r:id="rId33"/>
    <p:sldLayoutId id="2147484377" r:id="rId34"/>
    <p:sldLayoutId id="2147484213" r:id="rId35"/>
    <p:sldLayoutId id="2147484378" r:id="rId36"/>
    <p:sldLayoutId id="2147484379" r:id="rId37"/>
    <p:sldLayoutId id="2147484214" r:id="rId38"/>
    <p:sldLayoutId id="2147484380" r:id="rId39"/>
    <p:sldLayoutId id="2147484381" r:id="rId40"/>
    <p:sldLayoutId id="2147484305" r:id="rId41"/>
    <p:sldLayoutId id="2147484382" r:id="rId42"/>
    <p:sldLayoutId id="2147483847" r:id="rId43"/>
    <p:sldLayoutId id="2147484440" r:id="rId44"/>
    <p:sldLayoutId id="2147484441" r:id="rId45"/>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6.svg"/><Relationship Id="rId4" Type="http://schemas.openxmlformats.org/officeDocument/2006/relationships/image" Target="../media/image49.sv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60.svg"/><Relationship Id="rId11" Type="http://schemas.openxmlformats.org/officeDocument/2006/relationships/image" Target="../media/image65.sv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sv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6.xml"/><Relationship Id="rId6" Type="http://schemas.openxmlformats.org/officeDocument/2006/relationships/image" Target="../media/image63.png"/><Relationship Id="rId11" Type="http://schemas.openxmlformats.org/officeDocument/2006/relationships/image" Target="../media/image65.svg"/><Relationship Id="rId5" Type="http://schemas.openxmlformats.org/officeDocument/2006/relationships/image" Target="../media/image69.svg"/><Relationship Id="rId10" Type="http://schemas.openxmlformats.org/officeDocument/2006/relationships/image" Target="../media/image64.png"/><Relationship Id="rId4" Type="http://schemas.openxmlformats.org/officeDocument/2006/relationships/image" Target="../media/image68.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62.svg"/><Relationship Id="rId11" Type="http://schemas.openxmlformats.org/officeDocument/2006/relationships/image" Target="../media/image65.svg"/><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svg"/><Relationship Id="rId9" Type="http://schemas.openxmlformats.org/officeDocument/2006/relationships/image" Target="../media/image58.sv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6.svg"/><Relationship Id="rId4" Type="http://schemas.openxmlformats.org/officeDocument/2006/relationships/image" Target="../media/image49.sv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6.svg"/><Relationship Id="rId4" Type="http://schemas.openxmlformats.org/officeDocument/2006/relationships/image" Target="../media/image49.sv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38.png"/><Relationship Id="rId5" Type="http://schemas.microsoft.com/office/2007/relationships/hdphoto" Target="../media/hdphoto2.wdp"/><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svg"/><Relationship Id="rId3" Type="http://schemas.openxmlformats.org/officeDocument/2006/relationships/image" Target="../media/image120.png"/><Relationship Id="rId7" Type="http://schemas.openxmlformats.org/officeDocument/2006/relationships/image" Target="../media/image124.svg"/><Relationship Id="rId12" Type="http://schemas.openxmlformats.org/officeDocument/2006/relationships/image" Target="../media/image129.png"/><Relationship Id="rId17" Type="http://schemas.openxmlformats.org/officeDocument/2006/relationships/image" Target="../media/image134.svg"/><Relationship Id="rId2" Type="http://schemas.openxmlformats.org/officeDocument/2006/relationships/hyperlink" Target="https://docs.microsoft.com/en-us/azure/architecture/" TargetMode="External"/><Relationship Id="rId16" Type="http://schemas.openxmlformats.org/officeDocument/2006/relationships/image" Target="../media/image133.png"/><Relationship Id="rId1" Type="http://schemas.openxmlformats.org/officeDocument/2006/relationships/slideLayout" Target="../slideLayouts/slideLayout29.xml"/><Relationship Id="rId6" Type="http://schemas.openxmlformats.org/officeDocument/2006/relationships/image" Target="../media/image123.png"/><Relationship Id="rId11" Type="http://schemas.openxmlformats.org/officeDocument/2006/relationships/image" Target="../media/image128.svg"/><Relationship Id="rId5" Type="http://schemas.openxmlformats.org/officeDocument/2006/relationships/image" Target="../media/image122.svg"/><Relationship Id="rId15" Type="http://schemas.openxmlformats.org/officeDocument/2006/relationships/image" Target="../media/image132.sv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svg"/><Relationship Id="rId14" Type="http://schemas.openxmlformats.org/officeDocument/2006/relationships/image" Target="../media/image131.png"/></Relationships>
</file>

<file path=ppt/slides/_rels/slide38.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23.xml"/><Relationship Id="rId4" Type="http://schemas.openxmlformats.org/officeDocument/2006/relationships/image" Target="../media/image135.png"/></Relationships>
</file>

<file path=ppt/slides/_rels/slide3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23.xml"/><Relationship Id="rId5" Type="http://schemas.openxmlformats.org/officeDocument/2006/relationships/image" Target="../media/image137.svg"/><Relationship Id="rId4" Type="http://schemas.openxmlformats.org/officeDocument/2006/relationships/image" Target="../media/image136.png"/></Relationships>
</file>

<file path=ppt/slides/_rels/slide41.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39.jpeg"/><Relationship Id="rId5" Type="http://schemas.openxmlformats.org/officeDocument/2006/relationships/image" Target="../media/image138.png"/><Relationship Id="rId4" Type="http://schemas.openxmlformats.org/officeDocument/2006/relationships/image" Target="../media/image132.sv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28.svg"/></Relationships>
</file>

<file path=ppt/slides/_rels/slide43.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3.xml"/><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png"/></Relationships>
</file>

<file path=ppt/slides/_rels/slide44.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3.xml"/><Relationship Id="rId4" Type="http://schemas.openxmlformats.org/officeDocument/2006/relationships/image" Target="../media/image144.png"/></Relationships>
</file>

<file path=ppt/slides/_rels/slide45.xml.rels><?xml version="1.0" encoding="UTF-8" standalone="yes"?>
<Relationships xmlns="http://schemas.openxmlformats.org/package/2006/relationships"><Relationship Id="rId2" Type="http://schemas.openxmlformats.org/officeDocument/2006/relationships/hyperlink" Target="https://avanade.sharepoint.com/sites/Course-MLOpsAzure/SitePages/On-Demand.aspx?xsdata=MDV8MDF8fDkwZjE0OTA4NDZhZDQ1ODdiNTQwMDhkYTdmOGZkZDRlfGNmMzYxNDFjZGRkNzQ1YTdiMDczMTExZjY2ZDBiMzBjfDB8MHw2Mzc5NjI1NTMwOTYzMjAzMjB8R29vZHxWR1ZoYlhOVFpXTjFjbWwwZVZObGNuWnBZMlY4ZXlKV0lqb2lNQzR3TGpBd01EQWlMQ0pRSWpvaVYybHVNeklpTENKQlRpSTZJazkwYUdWeUlpd2lWMVFpT2pFeGZRPT18MXxNVGs2WXpreFlURmpNV010TUdKbVlpMDBZamhoTFdJek1XRXRaamMyWVdKa00yVmhORGhrWDJVM1lqVmhaREZrTFdVd01UQXROREZrTXkxaE1EZGtMV000TURjNU5EWmhNRFl3WTBCMWJuRXVaMkpzTG5Od1lXTmxjdz09fHw%3D&amp;sdata=bURZL1dNZHgrajlFZlI0b2FpQk1DMDFTU2ZmdUZXMDJwK2Q1enJDaDlsND0%3D&amp;ovuser=cf36141c-ddd7-45a7-b073-111f66d0b30c%2Cchintan.b.shah%40avanade.com&amp;OR=Teams-HL&amp;CT=1661771582196&amp;clickparams=eyJBcHBOYW1lIjoiVGVhbXMtRGVza3RvcCIsIkFwcFZlcnNpb24iOiIyNy8yMjA3MzEwMTAwNSIsIkhhc0ZlZGVyYXRlZFVzZXIiOmZhbHNlfQ%3D%3D" TargetMode="Externa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4. </a:t>
            </a:r>
            <a:r>
              <a:rPr lang="en-US" err="1"/>
              <a:t>MLOps</a:t>
            </a:r>
            <a:r>
              <a:rPr lang="en-US"/>
              <a:t> in Azure</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pPr algn="just"/>
            <a:r>
              <a:rPr lang="en-US"/>
              <a:t>DevOps</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Avanade ASG Data Science Bootcamp</a:t>
            </a:r>
          </a:p>
        </p:txBody>
      </p:sp>
    </p:spTree>
    <p:extLst>
      <p:ext uri="{BB962C8B-B14F-4D97-AF65-F5344CB8AC3E}">
        <p14:creationId xmlns:p14="http://schemas.microsoft.com/office/powerpoint/2010/main" val="2196222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72C73C-6A93-54F3-17A6-8C70CB4C61AB}"/>
              </a:ext>
            </a:extLst>
          </p:cNvPr>
          <p:cNvSpPr>
            <a:spLocks noGrp="1"/>
          </p:cNvSpPr>
          <p:nvPr>
            <p:ph sz="half" idx="1"/>
          </p:nvPr>
        </p:nvSpPr>
        <p:spPr>
          <a:xfrm>
            <a:off x="498539" y="2344071"/>
            <a:ext cx="2500693" cy="3599528"/>
          </a:xfrm>
        </p:spPr>
        <p:txBody>
          <a:bodyPr vert="horz" lIns="91440" tIns="45720" rIns="91440" bIns="45720" rtlCol="0" anchor="t">
            <a:noAutofit/>
          </a:bodyPr>
          <a:lstStyle/>
          <a:p>
            <a:endParaRPr lang="en-US" sz="2000"/>
          </a:p>
          <a:p>
            <a:endParaRPr lang="en-US" sz="1600"/>
          </a:p>
          <a:p>
            <a:r>
              <a:rPr lang="en-US" sz="2000">
                <a:latin typeface="Segoe UI Light"/>
                <a:cs typeface="Segoe UI Light"/>
              </a:rPr>
              <a:t>The </a:t>
            </a:r>
            <a:r>
              <a:rPr lang="en-US">
                <a:latin typeface="Segoe UI Light"/>
                <a:cs typeface="Segoe UI Light"/>
              </a:rPr>
              <a:t>developers</a:t>
            </a:r>
            <a:r>
              <a:rPr lang="en-US" sz="2000">
                <a:latin typeface="Segoe UI Light"/>
                <a:cs typeface="Segoe UI Light"/>
              </a:rPr>
              <a:t> throw their code “over the wall” to the operators and ignore what must be done to get the software in a deployable state.</a:t>
            </a:r>
            <a:endParaRPr lang="en-DE" sz="2000">
              <a:latin typeface="Segoe UI Light"/>
              <a:cs typeface="Segoe UI Light"/>
            </a:endParaRPr>
          </a:p>
          <a:p>
            <a:endParaRPr lang="en-DE"/>
          </a:p>
        </p:txBody>
      </p:sp>
      <p:sp>
        <p:nvSpPr>
          <p:cNvPr id="4" name="Title 3">
            <a:extLst>
              <a:ext uri="{FF2B5EF4-FFF2-40B4-BE49-F238E27FC236}">
                <a16:creationId xmlns:a16="http://schemas.microsoft.com/office/drawing/2014/main" id="{74F83D0D-9F29-0618-5564-152FB841CAB1}"/>
              </a:ext>
            </a:extLst>
          </p:cNvPr>
          <p:cNvSpPr>
            <a:spLocks noGrp="1"/>
          </p:cNvSpPr>
          <p:nvPr>
            <p:ph type="title"/>
          </p:nvPr>
        </p:nvSpPr>
        <p:spPr>
          <a:xfrm>
            <a:off x="443675" y="390719"/>
            <a:ext cx="2802445" cy="1781175"/>
          </a:xfrm>
        </p:spPr>
        <p:txBody>
          <a:bodyPr/>
          <a:lstStyle/>
          <a:p>
            <a:r>
              <a:rPr lang="en-US"/>
              <a:t>Pre DevOps: Wall of Confusion</a:t>
            </a:r>
            <a:endParaRPr lang="en-DE"/>
          </a:p>
        </p:txBody>
      </p:sp>
      <p:pic>
        <p:nvPicPr>
          <p:cNvPr id="5" name="Grafik 12" descr="Vollziegelwand Silhouette">
            <a:extLst>
              <a:ext uri="{FF2B5EF4-FFF2-40B4-BE49-F238E27FC236}">
                <a16:creationId xmlns:a16="http://schemas.microsoft.com/office/drawing/2014/main" id="{00350FE4-4BF3-8036-3B83-FD2BDF79A1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6967" y="2626722"/>
            <a:ext cx="1820446" cy="2571911"/>
          </a:xfrm>
          <a:prstGeom prst="rect">
            <a:avLst/>
          </a:prstGeom>
        </p:spPr>
      </p:pic>
      <p:pic>
        <p:nvPicPr>
          <p:cNvPr id="6" name="Grafik 18" descr="Schachtel mit einfarbiger Füllung">
            <a:extLst>
              <a:ext uri="{FF2B5EF4-FFF2-40B4-BE49-F238E27FC236}">
                <a16:creationId xmlns:a16="http://schemas.microsoft.com/office/drawing/2014/main" id="{FAC4549B-5E20-2211-E7CC-2B51F5F4FF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6002" y="2181113"/>
            <a:ext cx="677376" cy="677376"/>
          </a:xfrm>
          <a:prstGeom prst="rect">
            <a:avLst/>
          </a:prstGeom>
        </p:spPr>
      </p:pic>
      <p:pic>
        <p:nvPicPr>
          <p:cNvPr id="7" name="Grafik 19" descr="Schachtel mit einfarbiger Füllung">
            <a:extLst>
              <a:ext uri="{FF2B5EF4-FFF2-40B4-BE49-F238E27FC236}">
                <a16:creationId xmlns:a16="http://schemas.microsoft.com/office/drawing/2014/main" id="{FA1BD021-C111-93C0-6E0E-7802499A38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2192" y="1494518"/>
            <a:ext cx="677376" cy="677376"/>
          </a:xfrm>
          <a:prstGeom prst="rect">
            <a:avLst/>
          </a:prstGeom>
        </p:spPr>
      </p:pic>
      <p:pic>
        <p:nvPicPr>
          <p:cNvPr id="8" name="Grafik 20" descr="Schachtel mit einfarbiger Füllung">
            <a:extLst>
              <a:ext uri="{FF2B5EF4-FFF2-40B4-BE49-F238E27FC236}">
                <a16:creationId xmlns:a16="http://schemas.microsoft.com/office/drawing/2014/main" id="{E0157302-C22C-0318-C597-1EDFF23090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94341" y="2181113"/>
            <a:ext cx="677376" cy="677376"/>
          </a:xfrm>
          <a:prstGeom prst="rect">
            <a:avLst/>
          </a:prstGeom>
        </p:spPr>
      </p:pic>
      <p:pic>
        <p:nvPicPr>
          <p:cNvPr id="9" name="Graphic 8" descr="Gears with solid fill">
            <a:extLst>
              <a:ext uri="{FF2B5EF4-FFF2-40B4-BE49-F238E27FC236}">
                <a16:creationId xmlns:a16="http://schemas.microsoft.com/office/drawing/2014/main" id="{B860B728-D54B-1443-A3CF-5E189B5EF2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4128" y="3613162"/>
            <a:ext cx="612648" cy="612648"/>
          </a:xfrm>
          <a:prstGeom prst="rect">
            <a:avLst/>
          </a:prstGeom>
        </p:spPr>
      </p:pic>
      <p:pic>
        <p:nvPicPr>
          <p:cNvPr id="10" name="Graphic 9" descr="Office worker male with solid fill">
            <a:extLst>
              <a:ext uri="{FF2B5EF4-FFF2-40B4-BE49-F238E27FC236}">
                <a16:creationId xmlns:a16="http://schemas.microsoft.com/office/drawing/2014/main" id="{27FD47D9-1451-6439-D65C-EEDB680CA5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29867" y="3663970"/>
            <a:ext cx="1167765" cy="1167765"/>
          </a:xfrm>
          <a:prstGeom prst="rect">
            <a:avLst/>
          </a:prstGeom>
        </p:spPr>
      </p:pic>
      <p:pic>
        <p:nvPicPr>
          <p:cNvPr id="11" name="Graphic 10" descr="Programmer female with solid fill">
            <a:extLst>
              <a:ext uri="{FF2B5EF4-FFF2-40B4-BE49-F238E27FC236}">
                <a16:creationId xmlns:a16="http://schemas.microsoft.com/office/drawing/2014/main" id="{5EC85257-A3FD-3A02-9C9A-1CEBFB7916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1746" y="3663971"/>
            <a:ext cx="1108897" cy="1108897"/>
          </a:xfrm>
          <a:prstGeom prst="rect">
            <a:avLst/>
          </a:prstGeom>
        </p:spPr>
      </p:pic>
      <p:sp>
        <p:nvSpPr>
          <p:cNvPr id="12" name="TextBox 11">
            <a:extLst>
              <a:ext uri="{FF2B5EF4-FFF2-40B4-BE49-F238E27FC236}">
                <a16:creationId xmlns:a16="http://schemas.microsoft.com/office/drawing/2014/main" id="{6C9C0268-03A7-CD08-C4EF-A6B8EB77E290}"/>
              </a:ext>
            </a:extLst>
          </p:cNvPr>
          <p:cNvSpPr txBox="1"/>
          <p:nvPr/>
        </p:nvSpPr>
        <p:spPr>
          <a:xfrm>
            <a:off x="5415927" y="4758583"/>
            <a:ext cx="1300534" cy="369332"/>
          </a:xfrm>
          <a:prstGeom prst="rect">
            <a:avLst/>
          </a:prstGeom>
          <a:noFill/>
        </p:spPr>
        <p:txBody>
          <a:bodyPr wrap="square" rtlCol="0">
            <a:spAutoFit/>
          </a:bodyPr>
          <a:lstStyle/>
          <a:p>
            <a:pPr algn="ctr"/>
            <a:r>
              <a:rPr lang="en-US"/>
              <a:t>Developer</a:t>
            </a:r>
            <a:endParaRPr lang="en-DE"/>
          </a:p>
        </p:txBody>
      </p:sp>
      <p:sp>
        <p:nvSpPr>
          <p:cNvPr id="13" name="TextBox 12">
            <a:extLst>
              <a:ext uri="{FF2B5EF4-FFF2-40B4-BE49-F238E27FC236}">
                <a16:creationId xmlns:a16="http://schemas.microsoft.com/office/drawing/2014/main" id="{16DBD0F4-4027-00E6-FB47-64BFE768347B}"/>
              </a:ext>
            </a:extLst>
          </p:cNvPr>
          <p:cNvSpPr txBox="1"/>
          <p:nvPr/>
        </p:nvSpPr>
        <p:spPr>
          <a:xfrm>
            <a:off x="9281002" y="4758583"/>
            <a:ext cx="1300534" cy="369332"/>
          </a:xfrm>
          <a:prstGeom prst="rect">
            <a:avLst/>
          </a:prstGeom>
          <a:noFill/>
        </p:spPr>
        <p:txBody>
          <a:bodyPr wrap="square" rtlCol="0">
            <a:spAutoFit/>
          </a:bodyPr>
          <a:lstStyle/>
          <a:p>
            <a:pPr algn="ctr"/>
            <a:r>
              <a:rPr lang="en-US"/>
              <a:t>Operator</a:t>
            </a:r>
            <a:endParaRPr lang="en-DE"/>
          </a:p>
        </p:txBody>
      </p:sp>
      <p:sp>
        <p:nvSpPr>
          <p:cNvPr id="14" name="TextBox 13">
            <a:extLst>
              <a:ext uri="{FF2B5EF4-FFF2-40B4-BE49-F238E27FC236}">
                <a16:creationId xmlns:a16="http://schemas.microsoft.com/office/drawing/2014/main" id="{CD61AFF4-3024-D48E-5E12-211FF5609BEE}"/>
              </a:ext>
            </a:extLst>
          </p:cNvPr>
          <p:cNvSpPr txBox="1"/>
          <p:nvPr/>
        </p:nvSpPr>
        <p:spPr>
          <a:xfrm>
            <a:off x="6818244" y="4758583"/>
            <a:ext cx="2030952" cy="369332"/>
          </a:xfrm>
          <a:prstGeom prst="rect">
            <a:avLst/>
          </a:prstGeom>
          <a:noFill/>
        </p:spPr>
        <p:txBody>
          <a:bodyPr wrap="square" rtlCol="0">
            <a:spAutoFit/>
          </a:bodyPr>
          <a:lstStyle/>
          <a:p>
            <a:pPr algn="ctr"/>
            <a:r>
              <a:rPr lang="en-US"/>
              <a:t>Wall of confusion</a:t>
            </a:r>
            <a:endParaRPr lang="en-DE"/>
          </a:p>
        </p:txBody>
      </p:sp>
    </p:spTree>
    <p:extLst>
      <p:ext uri="{BB962C8B-B14F-4D97-AF65-F5344CB8AC3E}">
        <p14:creationId xmlns:p14="http://schemas.microsoft.com/office/powerpoint/2010/main" val="18267683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A7D5C6B-5C09-53DD-644A-4F828E707B6A}"/>
              </a:ext>
            </a:extLst>
          </p:cNvPr>
          <p:cNvSpPr>
            <a:spLocks noGrp="1"/>
          </p:cNvSpPr>
          <p:nvPr>
            <p:ph sz="half" idx="1"/>
          </p:nvPr>
        </p:nvSpPr>
        <p:spPr/>
        <p:txBody>
          <a:bodyPr vert="horz" lIns="91440" tIns="45720" rIns="91440" bIns="45720" rtlCol="0" anchor="t">
            <a:noAutofit/>
          </a:bodyPr>
          <a:lstStyle/>
          <a:p>
            <a:r>
              <a:rPr lang="de-DE" err="1">
                <a:latin typeface="Segoe UI Light"/>
                <a:cs typeface="Segoe UI Light"/>
              </a:rPr>
              <a:t>DevOps</a:t>
            </a:r>
            <a:r>
              <a:rPr lang="de-DE">
                <a:latin typeface="Segoe UI Light"/>
                <a:cs typeface="Segoe UI Light"/>
              </a:rPr>
              <a:t> </a:t>
            </a:r>
            <a:r>
              <a:rPr lang="de-DE" err="1">
                <a:latin typeface="Segoe UI Light"/>
                <a:cs typeface="Segoe UI Light"/>
              </a:rPr>
              <a:t>is</a:t>
            </a:r>
            <a:r>
              <a:rPr lang="de-DE">
                <a:latin typeface="Segoe UI Light"/>
                <a:cs typeface="Segoe UI Light"/>
              </a:rPr>
              <a:t> a </a:t>
            </a:r>
            <a:r>
              <a:rPr lang="de-DE" err="1">
                <a:latin typeface="Segoe UI Light"/>
                <a:cs typeface="Segoe UI Light"/>
              </a:rPr>
              <a:t>set</a:t>
            </a:r>
            <a:r>
              <a:rPr lang="de-DE">
                <a:latin typeface="Segoe UI Light"/>
                <a:cs typeface="Segoe UI Light"/>
              </a:rPr>
              <a:t> </a:t>
            </a:r>
            <a:r>
              <a:rPr lang="de-DE" err="1">
                <a:latin typeface="Segoe UI Light"/>
                <a:cs typeface="Segoe UI Light"/>
              </a:rPr>
              <a:t>of</a:t>
            </a:r>
            <a:r>
              <a:rPr lang="de-DE">
                <a:latin typeface="Segoe UI Light"/>
                <a:cs typeface="Segoe UI Light"/>
              </a:rPr>
              <a:t> </a:t>
            </a:r>
            <a:r>
              <a:rPr lang="de-DE" err="1">
                <a:latin typeface="Segoe UI Light"/>
                <a:cs typeface="Segoe UI Light"/>
              </a:rPr>
              <a:t>practices</a:t>
            </a:r>
            <a:r>
              <a:rPr lang="de-DE">
                <a:latin typeface="Segoe UI Light"/>
                <a:cs typeface="Segoe UI Light"/>
              </a:rPr>
              <a:t> </a:t>
            </a:r>
            <a:r>
              <a:rPr lang="de-DE" err="1">
                <a:latin typeface="Segoe UI Light"/>
                <a:cs typeface="Segoe UI Light"/>
              </a:rPr>
              <a:t>that</a:t>
            </a:r>
            <a:r>
              <a:rPr lang="de-DE">
                <a:latin typeface="Segoe UI Light"/>
                <a:cs typeface="Segoe UI Light"/>
              </a:rPr>
              <a:t> </a:t>
            </a:r>
            <a:r>
              <a:rPr lang="de-DE" err="1">
                <a:latin typeface="Segoe UI Light"/>
                <a:cs typeface="Segoe UI Light"/>
              </a:rPr>
              <a:t>automates</a:t>
            </a:r>
            <a:r>
              <a:rPr lang="de-DE">
                <a:latin typeface="Segoe UI Light"/>
                <a:cs typeface="Segoe UI Light"/>
              </a:rPr>
              <a:t> </a:t>
            </a:r>
            <a:r>
              <a:rPr lang="de-DE" err="1">
                <a:latin typeface="Segoe UI Light"/>
                <a:cs typeface="Segoe UI Light"/>
              </a:rPr>
              <a:t>the</a:t>
            </a:r>
            <a:r>
              <a:rPr lang="de-DE">
                <a:latin typeface="Segoe UI Light"/>
                <a:cs typeface="Segoe UI Light"/>
              </a:rPr>
              <a:t> </a:t>
            </a:r>
            <a:r>
              <a:rPr lang="de-DE" err="1">
                <a:latin typeface="Segoe UI Light"/>
                <a:cs typeface="Segoe UI Light"/>
              </a:rPr>
              <a:t>process</a:t>
            </a:r>
            <a:r>
              <a:rPr lang="de-DE">
                <a:latin typeface="Segoe UI Light"/>
                <a:cs typeface="Segoe UI Light"/>
              </a:rPr>
              <a:t> </a:t>
            </a:r>
            <a:r>
              <a:rPr lang="de-DE" err="1">
                <a:latin typeface="Segoe UI Light"/>
                <a:cs typeface="Segoe UI Light"/>
              </a:rPr>
              <a:t>between</a:t>
            </a:r>
            <a:r>
              <a:rPr lang="de-DE">
                <a:latin typeface="Segoe UI Light"/>
                <a:cs typeface="Segoe UI Light"/>
              </a:rPr>
              <a:t> </a:t>
            </a:r>
            <a:r>
              <a:rPr lang="de-DE" err="1">
                <a:latin typeface="Segoe UI Light"/>
                <a:cs typeface="Segoe UI Light"/>
              </a:rPr>
              <a:t>software</a:t>
            </a:r>
            <a:r>
              <a:rPr lang="de-DE">
                <a:latin typeface="Segoe UI Light"/>
                <a:cs typeface="Segoe UI Light"/>
              </a:rPr>
              <a:t> </a:t>
            </a:r>
            <a:r>
              <a:rPr lang="de-DE" err="1">
                <a:latin typeface="Segoe UI Light"/>
                <a:cs typeface="Segoe UI Light"/>
              </a:rPr>
              <a:t>development</a:t>
            </a:r>
            <a:r>
              <a:rPr lang="de-DE">
                <a:latin typeface="Segoe UI Light"/>
                <a:cs typeface="Segoe UI Light"/>
              </a:rPr>
              <a:t> (</a:t>
            </a:r>
            <a:r>
              <a:rPr lang="de-DE" err="1">
                <a:latin typeface="Segoe UI Light"/>
                <a:cs typeface="Segoe UI Light"/>
              </a:rPr>
              <a:t>Dev</a:t>
            </a:r>
            <a:r>
              <a:rPr lang="de-DE">
                <a:latin typeface="Segoe UI Light"/>
                <a:cs typeface="Segoe UI Light"/>
              </a:rPr>
              <a:t>) and IT </a:t>
            </a:r>
            <a:r>
              <a:rPr lang="de-DE" err="1">
                <a:latin typeface="Segoe UI Light"/>
                <a:cs typeface="Segoe UI Light"/>
              </a:rPr>
              <a:t>operations</a:t>
            </a:r>
            <a:r>
              <a:rPr lang="de-DE">
                <a:latin typeface="Segoe UI Light"/>
                <a:cs typeface="Segoe UI Light"/>
              </a:rPr>
              <a:t> (</a:t>
            </a:r>
            <a:r>
              <a:rPr lang="de-DE" err="1">
                <a:latin typeface="Segoe UI Light"/>
                <a:cs typeface="Segoe UI Light"/>
              </a:rPr>
              <a:t>Ops</a:t>
            </a:r>
            <a:r>
              <a:rPr lang="de-DE">
                <a:latin typeface="Segoe UI Light"/>
                <a:cs typeface="Segoe UI Light"/>
              </a:rPr>
              <a:t>).</a:t>
            </a:r>
            <a:endParaRPr lang="de-DE"/>
          </a:p>
        </p:txBody>
      </p:sp>
      <p:sp>
        <p:nvSpPr>
          <p:cNvPr id="4" name="Titel 3">
            <a:extLst>
              <a:ext uri="{FF2B5EF4-FFF2-40B4-BE49-F238E27FC236}">
                <a16:creationId xmlns:a16="http://schemas.microsoft.com/office/drawing/2014/main" id="{A4AD5CD4-0851-56A5-517E-56B45D08D10C}"/>
              </a:ext>
            </a:extLst>
          </p:cNvPr>
          <p:cNvSpPr>
            <a:spLocks noGrp="1"/>
          </p:cNvSpPr>
          <p:nvPr>
            <p:ph type="title"/>
          </p:nvPr>
        </p:nvSpPr>
        <p:spPr/>
        <p:txBody>
          <a:bodyPr/>
          <a:lstStyle/>
          <a:p>
            <a:r>
              <a:rPr lang="en-US">
                <a:latin typeface="Segoe UI Semibold"/>
                <a:cs typeface="Segoe UI Semibold"/>
              </a:rPr>
              <a:t>DevOps</a:t>
            </a:r>
            <a:endParaRPr lang="de-DE" b="0">
              <a:latin typeface="Segoe UI Semibold"/>
              <a:cs typeface="Segoe UI Semibold"/>
            </a:endParaRPr>
          </a:p>
          <a:p>
            <a:endParaRPr lang="de-DE"/>
          </a:p>
        </p:txBody>
      </p:sp>
      <p:pic>
        <p:nvPicPr>
          <p:cNvPr id="6" name="Picture 4" descr="What Is DevOps? Complete Guide to Best Practices - Orange Matter">
            <a:extLst>
              <a:ext uri="{FF2B5EF4-FFF2-40B4-BE49-F238E27FC236}">
                <a16:creationId xmlns:a16="http://schemas.microsoft.com/office/drawing/2014/main" id="{BA546E1B-B153-D5E1-2075-728A80729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698" y="890131"/>
            <a:ext cx="7734102" cy="46903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93AD29-E41A-7DEF-42B6-9D84AC95A0A6}"/>
              </a:ext>
            </a:extLst>
          </p:cNvPr>
          <p:cNvSpPr txBox="1"/>
          <p:nvPr/>
        </p:nvSpPr>
        <p:spPr>
          <a:xfrm>
            <a:off x="2708275" y="6297013"/>
            <a:ext cx="6267450" cy="215444"/>
          </a:xfrm>
          <a:prstGeom prst="rect">
            <a:avLst/>
          </a:prstGeom>
          <a:noFill/>
        </p:spPr>
        <p:txBody>
          <a:bodyPr wrap="square">
            <a:spAutoFit/>
          </a:bodyPr>
          <a:lstStyle/>
          <a:p>
            <a:r>
              <a:rPr lang="en-DE" sz="800"/>
              <a:t>https://orangematter.solarwinds.com/wp-content/uploads/2022/03/DevOps-lifecycle-capabilities-1024x621.png</a:t>
            </a:r>
          </a:p>
        </p:txBody>
      </p:sp>
    </p:spTree>
    <p:extLst>
      <p:ext uri="{BB962C8B-B14F-4D97-AF65-F5344CB8AC3E}">
        <p14:creationId xmlns:p14="http://schemas.microsoft.com/office/powerpoint/2010/main" val="1924323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386507-2401-7FAC-2158-85B14512FEB4}"/>
              </a:ext>
            </a:extLst>
          </p:cNvPr>
          <p:cNvSpPr>
            <a:spLocks noGrp="1"/>
          </p:cNvSpPr>
          <p:nvPr>
            <p:ph type="title"/>
          </p:nvPr>
        </p:nvSpPr>
        <p:spPr/>
        <p:txBody>
          <a:bodyPr/>
          <a:lstStyle/>
          <a:p>
            <a:r>
              <a:rPr lang="en-US"/>
              <a:t>How do we get there? – The Three Ways</a:t>
            </a:r>
            <a:endParaRPr lang="en-DE"/>
          </a:p>
        </p:txBody>
      </p:sp>
      <p:sp>
        <p:nvSpPr>
          <p:cNvPr id="4" name="TextBox 3">
            <a:extLst>
              <a:ext uri="{FF2B5EF4-FFF2-40B4-BE49-F238E27FC236}">
                <a16:creationId xmlns:a16="http://schemas.microsoft.com/office/drawing/2014/main" id="{DEEF7A0B-54BB-1841-78B1-A42C3823C322}"/>
              </a:ext>
            </a:extLst>
          </p:cNvPr>
          <p:cNvSpPr txBox="1"/>
          <p:nvPr/>
        </p:nvSpPr>
        <p:spPr>
          <a:xfrm>
            <a:off x="6082990" y="1595715"/>
            <a:ext cx="4911365" cy="3216265"/>
          </a:xfrm>
          <a:prstGeom prst="rect">
            <a:avLst/>
          </a:prstGeom>
          <a:noFill/>
        </p:spPr>
        <p:txBody>
          <a:bodyPr wrap="square" rtlCol="0">
            <a:spAutoFit/>
          </a:bodyPr>
          <a:lstStyle/>
          <a:p>
            <a:r>
              <a:rPr lang="en-US"/>
              <a:t>Principle of Flow</a:t>
            </a:r>
          </a:p>
          <a:p>
            <a:pPr marL="171450" indent="-171450">
              <a:buFont typeface="Arial" panose="020B0604020202020204" pitchFamily="34" charset="0"/>
              <a:buChar char="•"/>
            </a:pPr>
            <a:r>
              <a:rPr lang="en-US" sz="1200"/>
              <a:t>Automation with CI/CD Pipelines</a:t>
            </a:r>
          </a:p>
          <a:p>
            <a:pPr marL="342900" indent="-342900">
              <a:buAutoNum type="arabicPeriod"/>
            </a:pPr>
            <a:endParaRPr lang="en-US"/>
          </a:p>
          <a:p>
            <a:pPr marL="342900" indent="-342900">
              <a:buAutoNum type="arabicPeriod"/>
            </a:pPr>
            <a:endParaRPr lang="en-US"/>
          </a:p>
          <a:p>
            <a:pPr marL="342900" indent="-342900">
              <a:buAutoNum type="arabicPeriod"/>
            </a:pPr>
            <a:endParaRPr lang="en-US" sz="1900"/>
          </a:p>
          <a:p>
            <a:r>
              <a:rPr lang="en-US"/>
              <a:t>Principle of Feedback</a:t>
            </a:r>
          </a:p>
          <a:p>
            <a:pPr marL="171450" indent="-171450">
              <a:buFont typeface="Arial" panose="020B0604020202020204" pitchFamily="34" charset="0"/>
              <a:buChar char="•"/>
            </a:pPr>
            <a:r>
              <a:rPr lang="en-US" sz="1200"/>
              <a:t>Monitoring also for the developer</a:t>
            </a:r>
          </a:p>
          <a:p>
            <a:pPr marL="342900" indent="-342900">
              <a:buAutoNum type="arabicPeriod"/>
            </a:pPr>
            <a:endParaRPr lang="en-US"/>
          </a:p>
          <a:p>
            <a:pPr marL="342900" indent="-342900">
              <a:buAutoNum type="arabicPeriod"/>
            </a:pPr>
            <a:endParaRPr lang="en-US"/>
          </a:p>
          <a:p>
            <a:pPr marL="342900" indent="-342900">
              <a:buAutoNum type="arabicPeriod"/>
            </a:pPr>
            <a:endParaRPr lang="en-US" sz="2200"/>
          </a:p>
          <a:p>
            <a:r>
              <a:rPr lang="en-US"/>
              <a:t>Principle of Continuous Learning</a:t>
            </a:r>
          </a:p>
          <a:p>
            <a:pPr marL="171450" indent="-171450">
              <a:buFont typeface="Arial" panose="020B0604020202020204" pitchFamily="34" charset="0"/>
              <a:buChar char="•"/>
            </a:pPr>
            <a:r>
              <a:rPr lang="en-US" sz="1200"/>
              <a:t>Feedback loops enable experimentation</a:t>
            </a:r>
            <a:endParaRPr lang="en-DE" sz="1200"/>
          </a:p>
        </p:txBody>
      </p:sp>
      <p:grpSp>
        <p:nvGrpSpPr>
          <p:cNvPr id="6" name="Group 5">
            <a:extLst>
              <a:ext uri="{FF2B5EF4-FFF2-40B4-BE49-F238E27FC236}">
                <a16:creationId xmlns:a16="http://schemas.microsoft.com/office/drawing/2014/main" id="{24F8164A-ABD7-0859-BB1E-45FAF3F96C39}"/>
              </a:ext>
            </a:extLst>
          </p:cNvPr>
          <p:cNvGrpSpPr/>
          <p:nvPr/>
        </p:nvGrpSpPr>
        <p:grpSpPr>
          <a:xfrm>
            <a:off x="691376" y="1350508"/>
            <a:ext cx="3837645" cy="3798218"/>
            <a:chOff x="1352550" y="1290598"/>
            <a:chExt cx="3837645" cy="3798218"/>
          </a:xfrm>
        </p:grpSpPr>
        <p:grpSp>
          <p:nvGrpSpPr>
            <p:cNvPr id="7" name="Group 6">
              <a:extLst>
                <a:ext uri="{FF2B5EF4-FFF2-40B4-BE49-F238E27FC236}">
                  <a16:creationId xmlns:a16="http://schemas.microsoft.com/office/drawing/2014/main" id="{6315B6D0-705C-F4A8-E166-899BE2D0FBA9}"/>
                </a:ext>
              </a:extLst>
            </p:cNvPr>
            <p:cNvGrpSpPr/>
            <p:nvPr/>
          </p:nvGrpSpPr>
          <p:grpSpPr>
            <a:xfrm>
              <a:off x="2163601" y="3836759"/>
              <a:ext cx="3018000" cy="1252057"/>
              <a:chOff x="1065089" y="2704305"/>
              <a:chExt cx="5030911" cy="2172495"/>
            </a:xfrm>
          </p:grpSpPr>
          <p:grpSp>
            <p:nvGrpSpPr>
              <p:cNvPr id="25" name="Group 24">
                <a:extLst>
                  <a:ext uri="{FF2B5EF4-FFF2-40B4-BE49-F238E27FC236}">
                    <a16:creationId xmlns:a16="http://schemas.microsoft.com/office/drawing/2014/main" id="{78B3E626-463B-8DFD-6B8A-0105D58A356C}"/>
                  </a:ext>
                </a:extLst>
              </p:cNvPr>
              <p:cNvGrpSpPr/>
              <p:nvPr/>
            </p:nvGrpSpPr>
            <p:grpSpPr>
              <a:xfrm>
                <a:off x="4629091" y="3181220"/>
                <a:ext cx="1466909" cy="1218573"/>
                <a:chOff x="6943283" y="3800345"/>
                <a:chExt cx="1466909" cy="1218573"/>
              </a:xfrm>
            </p:grpSpPr>
            <p:pic>
              <p:nvPicPr>
                <p:cNvPr id="34" name="Graphic 33" descr="Gears with solid fill">
                  <a:extLst>
                    <a:ext uri="{FF2B5EF4-FFF2-40B4-BE49-F238E27FC236}">
                      <a16:creationId xmlns:a16="http://schemas.microsoft.com/office/drawing/2014/main" id="{EC180AA0-85A5-5659-5879-29E40EC093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544" y="3800345"/>
                  <a:ext cx="612648" cy="612648"/>
                </a:xfrm>
                <a:prstGeom prst="rect">
                  <a:avLst/>
                </a:prstGeom>
              </p:spPr>
            </p:pic>
            <p:pic>
              <p:nvPicPr>
                <p:cNvPr id="35" name="Graphic 34" descr="Office worker male with solid fill">
                  <a:extLst>
                    <a:ext uri="{FF2B5EF4-FFF2-40B4-BE49-F238E27FC236}">
                      <a16:creationId xmlns:a16="http://schemas.microsoft.com/office/drawing/2014/main" id="{BB17C351-8434-F0BC-C7AB-132976FE31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283" y="3851153"/>
                  <a:ext cx="1167765" cy="1167765"/>
                </a:xfrm>
                <a:prstGeom prst="rect">
                  <a:avLst/>
                </a:prstGeom>
              </p:spPr>
            </p:pic>
          </p:grpSp>
          <p:pic>
            <p:nvPicPr>
              <p:cNvPr id="26" name="Graphic 25" descr="Programmer female with solid fill">
                <a:extLst>
                  <a:ext uri="{FF2B5EF4-FFF2-40B4-BE49-F238E27FC236}">
                    <a16:creationId xmlns:a16="http://schemas.microsoft.com/office/drawing/2014/main" id="{E7B03EA0-BC6D-BD38-88C8-9E35ABBC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089" y="3162262"/>
                <a:ext cx="1108897" cy="1108897"/>
              </a:xfrm>
              <a:prstGeom prst="rect">
                <a:avLst/>
              </a:prstGeom>
            </p:spPr>
          </p:pic>
          <p:sp>
            <p:nvSpPr>
              <p:cNvPr id="27" name="Arrow: Curved Up 26">
                <a:extLst>
                  <a:ext uri="{FF2B5EF4-FFF2-40B4-BE49-F238E27FC236}">
                    <a16:creationId xmlns:a16="http://schemas.microsoft.com/office/drawing/2014/main" id="{0817AD05-FF4A-0139-E257-1582758BA5EC}"/>
                  </a:ext>
                </a:extLst>
              </p:cNvPr>
              <p:cNvSpPr/>
              <p:nvPr/>
            </p:nvSpPr>
            <p:spPr>
              <a:xfrm>
                <a:off x="1619537" y="4448175"/>
                <a:ext cx="3714463" cy="428625"/>
              </a:xfrm>
              <a:prstGeom prst="curvedUp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D850C"/>
                  </a:solidFill>
                </a:endParaRPr>
              </a:p>
            </p:txBody>
          </p:sp>
          <p:sp>
            <p:nvSpPr>
              <p:cNvPr id="28" name="Arrow: Curved Down 27">
                <a:extLst>
                  <a:ext uri="{FF2B5EF4-FFF2-40B4-BE49-F238E27FC236}">
                    <a16:creationId xmlns:a16="http://schemas.microsoft.com/office/drawing/2014/main" id="{0C396905-E495-4FDC-4F77-1423F6CFE928}"/>
                  </a:ext>
                </a:extLst>
              </p:cNvPr>
              <p:cNvSpPr/>
              <p:nvPr/>
            </p:nvSpPr>
            <p:spPr>
              <a:xfrm flipH="1">
                <a:off x="1556972" y="2704305"/>
                <a:ext cx="3714463" cy="428625"/>
              </a:xfrm>
              <a:prstGeom prst="curvedDown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29" name="Graphic 28" descr="Refresh outline">
                <a:extLst>
                  <a:ext uri="{FF2B5EF4-FFF2-40B4-BE49-F238E27FC236}">
                    <a16:creationId xmlns:a16="http://schemas.microsoft.com/office/drawing/2014/main" id="{B2FE3705-E431-6BE7-3519-450E3E3538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364486" y="3336668"/>
                <a:ext cx="914400" cy="914400"/>
              </a:xfrm>
              <a:prstGeom prst="rect">
                <a:avLst/>
              </a:prstGeom>
            </p:spPr>
          </p:pic>
          <p:pic>
            <p:nvPicPr>
              <p:cNvPr id="30" name="Graphic 29" descr="Refresh outline">
                <a:extLst>
                  <a:ext uri="{FF2B5EF4-FFF2-40B4-BE49-F238E27FC236}">
                    <a16:creationId xmlns:a16="http://schemas.microsoft.com/office/drawing/2014/main" id="{815287DD-05A3-C5B9-42A4-36D28F8C6A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669608" y="3333352"/>
                <a:ext cx="914400" cy="914400"/>
              </a:xfrm>
              <a:prstGeom prst="rect">
                <a:avLst/>
              </a:prstGeom>
            </p:spPr>
          </p:pic>
          <p:pic>
            <p:nvPicPr>
              <p:cNvPr id="31" name="Graphic 30" descr="Refresh outline">
                <a:extLst>
                  <a:ext uri="{FF2B5EF4-FFF2-40B4-BE49-F238E27FC236}">
                    <a16:creationId xmlns:a16="http://schemas.microsoft.com/office/drawing/2014/main" id="{A031A431-54E7-799E-6A36-79A17F0996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943767" y="3335321"/>
                <a:ext cx="914400" cy="914400"/>
              </a:xfrm>
              <a:prstGeom prst="rect">
                <a:avLst/>
              </a:prstGeom>
            </p:spPr>
          </p:pic>
          <p:pic>
            <p:nvPicPr>
              <p:cNvPr id="32" name="Graphic 31" descr="Refresh outline">
                <a:extLst>
                  <a:ext uri="{FF2B5EF4-FFF2-40B4-BE49-F238E27FC236}">
                    <a16:creationId xmlns:a16="http://schemas.microsoft.com/office/drawing/2014/main" id="{093D8262-A9E5-67E1-2A0B-C447C029E7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3248890" y="3332310"/>
                <a:ext cx="914400" cy="914400"/>
              </a:xfrm>
              <a:prstGeom prst="rect">
                <a:avLst/>
              </a:prstGeom>
            </p:spPr>
          </p:pic>
          <p:pic>
            <p:nvPicPr>
              <p:cNvPr id="33" name="Graphic 32" descr="Refresh outline">
                <a:extLst>
                  <a:ext uri="{FF2B5EF4-FFF2-40B4-BE49-F238E27FC236}">
                    <a16:creationId xmlns:a16="http://schemas.microsoft.com/office/drawing/2014/main" id="{4BE783E2-4539-280E-BD56-8613D7AF92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3511999" y="3329826"/>
                <a:ext cx="914400" cy="914400"/>
              </a:xfrm>
              <a:prstGeom prst="rect">
                <a:avLst/>
              </a:prstGeom>
            </p:spPr>
          </p:pic>
        </p:grpSp>
        <p:grpSp>
          <p:nvGrpSpPr>
            <p:cNvPr id="8" name="Group 7">
              <a:extLst>
                <a:ext uri="{FF2B5EF4-FFF2-40B4-BE49-F238E27FC236}">
                  <a16:creationId xmlns:a16="http://schemas.microsoft.com/office/drawing/2014/main" id="{74694CC8-45E8-1C30-5FA9-4559F6F64E4D}"/>
                </a:ext>
              </a:extLst>
            </p:cNvPr>
            <p:cNvGrpSpPr/>
            <p:nvPr/>
          </p:nvGrpSpPr>
          <p:grpSpPr>
            <a:xfrm>
              <a:off x="2160625" y="2416142"/>
              <a:ext cx="3022177" cy="1252057"/>
              <a:chOff x="1065089" y="2704305"/>
              <a:chExt cx="5030911" cy="2172495"/>
            </a:xfrm>
          </p:grpSpPr>
          <p:grpSp>
            <p:nvGrpSpPr>
              <p:cNvPr id="19" name="Group 18">
                <a:extLst>
                  <a:ext uri="{FF2B5EF4-FFF2-40B4-BE49-F238E27FC236}">
                    <a16:creationId xmlns:a16="http://schemas.microsoft.com/office/drawing/2014/main" id="{6FC72D6F-293E-761B-5ACA-A5D59BC688AF}"/>
                  </a:ext>
                </a:extLst>
              </p:cNvPr>
              <p:cNvGrpSpPr/>
              <p:nvPr/>
            </p:nvGrpSpPr>
            <p:grpSpPr>
              <a:xfrm>
                <a:off x="4629091" y="3181220"/>
                <a:ext cx="1466909" cy="1218573"/>
                <a:chOff x="6943283" y="3800345"/>
                <a:chExt cx="1466909" cy="1218573"/>
              </a:xfrm>
            </p:grpSpPr>
            <p:pic>
              <p:nvPicPr>
                <p:cNvPr id="23" name="Graphic 22" descr="Gears with solid fill">
                  <a:extLst>
                    <a:ext uri="{FF2B5EF4-FFF2-40B4-BE49-F238E27FC236}">
                      <a16:creationId xmlns:a16="http://schemas.microsoft.com/office/drawing/2014/main" id="{E8639EB5-253C-5218-7065-EE6FFEE649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544" y="3800345"/>
                  <a:ext cx="612648" cy="612648"/>
                </a:xfrm>
                <a:prstGeom prst="rect">
                  <a:avLst/>
                </a:prstGeom>
              </p:spPr>
            </p:pic>
            <p:pic>
              <p:nvPicPr>
                <p:cNvPr id="24" name="Graphic 23" descr="Office worker male with solid fill">
                  <a:extLst>
                    <a:ext uri="{FF2B5EF4-FFF2-40B4-BE49-F238E27FC236}">
                      <a16:creationId xmlns:a16="http://schemas.microsoft.com/office/drawing/2014/main" id="{17C77295-61DC-8C32-7106-CB6FB21540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283" y="3851153"/>
                  <a:ext cx="1167765" cy="1167765"/>
                </a:xfrm>
                <a:prstGeom prst="rect">
                  <a:avLst/>
                </a:prstGeom>
              </p:spPr>
            </p:pic>
          </p:grpSp>
          <p:pic>
            <p:nvPicPr>
              <p:cNvPr id="20" name="Graphic 19" descr="Programmer female with solid fill">
                <a:extLst>
                  <a:ext uri="{FF2B5EF4-FFF2-40B4-BE49-F238E27FC236}">
                    <a16:creationId xmlns:a16="http://schemas.microsoft.com/office/drawing/2014/main" id="{779A8F2D-587A-A7B6-50AB-601D580EA6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089" y="3162262"/>
                <a:ext cx="1108897" cy="1108897"/>
              </a:xfrm>
              <a:prstGeom prst="rect">
                <a:avLst/>
              </a:prstGeom>
            </p:spPr>
          </p:pic>
          <p:sp>
            <p:nvSpPr>
              <p:cNvPr id="21" name="Arrow: Curved Up 20">
                <a:extLst>
                  <a:ext uri="{FF2B5EF4-FFF2-40B4-BE49-F238E27FC236}">
                    <a16:creationId xmlns:a16="http://schemas.microsoft.com/office/drawing/2014/main" id="{322F08ED-E0C1-5B37-BE8C-F3D4FDF777AD}"/>
                  </a:ext>
                </a:extLst>
              </p:cNvPr>
              <p:cNvSpPr/>
              <p:nvPr/>
            </p:nvSpPr>
            <p:spPr>
              <a:xfrm>
                <a:off x="1619537" y="4448175"/>
                <a:ext cx="3714463" cy="428625"/>
              </a:xfrm>
              <a:prstGeom prst="curvedUp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D850C"/>
                  </a:solidFill>
                </a:endParaRPr>
              </a:p>
            </p:txBody>
          </p:sp>
          <p:sp>
            <p:nvSpPr>
              <p:cNvPr id="22" name="Arrow: Curved Down 21">
                <a:extLst>
                  <a:ext uri="{FF2B5EF4-FFF2-40B4-BE49-F238E27FC236}">
                    <a16:creationId xmlns:a16="http://schemas.microsoft.com/office/drawing/2014/main" id="{C9802C4D-BBD8-CD60-9B72-5000456404C3}"/>
                  </a:ext>
                </a:extLst>
              </p:cNvPr>
              <p:cNvSpPr/>
              <p:nvPr/>
            </p:nvSpPr>
            <p:spPr>
              <a:xfrm flipH="1">
                <a:off x="1556972" y="2704305"/>
                <a:ext cx="3714463" cy="428625"/>
              </a:xfrm>
              <a:prstGeom prst="curvedDown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grpSp>
        <p:grpSp>
          <p:nvGrpSpPr>
            <p:cNvPr id="9" name="Group 8">
              <a:extLst>
                <a:ext uri="{FF2B5EF4-FFF2-40B4-BE49-F238E27FC236}">
                  <a16:creationId xmlns:a16="http://schemas.microsoft.com/office/drawing/2014/main" id="{190879EC-0442-E923-A04B-9B58E558E661}"/>
                </a:ext>
              </a:extLst>
            </p:cNvPr>
            <p:cNvGrpSpPr/>
            <p:nvPr/>
          </p:nvGrpSpPr>
          <p:grpSpPr>
            <a:xfrm>
              <a:off x="2168017" y="1290598"/>
              <a:ext cx="3022178" cy="964443"/>
              <a:chOff x="1065089" y="3162262"/>
              <a:chExt cx="5030911" cy="1714538"/>
            </a:xfrm>
          </p:grpSpPr>
          <p:grpSp>
            <p:nvGrpSpPr>
              <p:cNvPr id="14" name="Group 13">
                <a:extLst>
                  <a:ext uri="{FF2B5EF4-FFF2-40B4-BE49-F238E27FC236}">
                    <a16:creationId xmlns:a16="http://schemas.microsoft.com/office/drawing/2014/main" id="{B0B43AA3-F787-E89E-C247-0EC1AFF85DB6}"/>
                  </a:ext>
                </a:extLst>
              </p:cNvPr>
              <p:cNvGrpSpPr/>
              <p:nvPr/>
            </p:nvGrpSpPr>
            <p:grpSpPr>
              <a:xfrm>
                <a:off x="4629091" y="3181220"/>
                <a:ext cx="1466909" cy="1218573"/>
                <a:chOff x="6943283" y="3800345"/>
                <a:chExt cx="1466909" cy="1218573"/>
              </a:xfrm>
            </p:grpSpPr>
            <p:pic>
              <p:nvPicPr>
                <p:cNvPr id="17" name="Graphic 16" descr="Gears with solid fill">
                  <a:extLst>
                    <a:ext uri="{FF2B5EF4-FFF2-40B4-BE49-F238E27FC236}">
                      <a16:creationId xmlns:a16="http://schemas.microsoft.com/office/drawing/2014/main" id="{A83F6D75-3573-B226-2F52-015F14E734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544" y="3800345"/>
                  <a:ext cx="612648" cy="612648"/>
                </a:xfrm>
                <a:prstGeom prst="rect">
                  <a:avLst/>
                </a:prstGeom>
              </p:spPr>
            </p:pic>
            <p:pic>
              <p:nvPicPr>
                <p:cNvPr id="18" name="Graphic 17" descr="Office worker male with solid fill">
                  <a:extLst>
                    <a:ext uri="{FF2B5EF4-FFF2-40B4-BE49-F238E27FC236}">
                      <a16:creationId xmlns:a16="http://schemas.microsoft.com/office/drawing/2014/main" id="{DF1E5AFD-7B25-E626-A7A9-26E53A372A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283" y="3851153"/>
                  <a:ext cx="1167765" cy="1167765"/>
                </a:xfrm>
                <a:prstGeom prst="rect">
                  <a:avLst/>
                </a:prstGeom>
              </p:spPr>
            </p:pic>
          </p:grpSp>
          <p:pic>
            <p:nvPicPr>
              <p:cNvPr id="15" name="Graphic 14" descr="Programmer female with solid fill">
                <a:extLst>
                  <a:ext uri="{FF2B5EF4-FFF2-40B4-BE49-F238E27FC236}">
                    <a16:creationId xmlns:a16="http://schemas.microsoft.com/office/drawing/2014/main" id="{E40A1FC9-F5CE-DC12-3E5D-3F89E4F3C1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089" y="3162262"/>
                <a:ext cx="1108897" cy="1108897"/>
              </a:xfrm>
              <a:prstGeom prst="rect">
                <a:avLst/>
              </a:prstGeom>
            </p:spPr>
          </p:pic>
          <p:sp>
            <p:nvSpPr>
              <p:cNvPr id="16" name="Arrow: Curved Up 15">
                <a:extLst>
                  <a:ext uri="{FF2B5EF4-FFF2-40B4-BE49-F238E27FC236}">
                    <a16:creationId xmlns:a16="http://schemas.microsoft.com/office/drawing/2014/main" id="{ABDABA02-6477-B515-3293-AFA528B85113}"/>
                  </a:ext>
                </a:extLst>
              </p:cNvPr>
              <p:cNvSpPr/>
              <p:nvPr/>
            </p:nvSpPr>
            <p:spPr>
              <a:xfrm>
                <a:off x="1619537" y="4448175"/>
                <a:ext cx="3714463" cy="428625"/>
              </a:xfrm>
              <a:prstGeom prst="curvedUp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D850C"/>
                  </a:solidFill>
                </a:endParaRPr>
              </a:p>
            </p:txBody>
          </p:sp>
        </p:grpSp>
        <p:sp>
          <p:nvSpPr>
            <p:cNvPr id="10" name="TextBox 9">
              <a:extLst>
                <a:ext uri="{FF2B5EF4-FFF2-40B4-BE49-F238E27FC236}">
                  <a16:creationId xmlns:a16="http://schemas.microsoft.com/office/drawing/2014/main" id="{25A23BF7-365F-0347-C2E8-3729B250E4AE}"/>
                </a:ext>
              </a:extLst>
            </p:cNvPr>
            <p:cNvSpPr txBox="1"/>
            <p:nvPr/>
          </p:nvSpPr>
          <p:spPr>
            <a:xfrm>
              <a:off x="1352550" y="1514475"/>
              <a:ext cx="438150" cy="369332"/>
            </a:xfrm>
            <a:prstGeom prst="rect">
              <a:avLst/>
            </a:prstGeom>
            <a:noFill/>
          </p:spPr>
          <p:txBody>
            <a:bodyPr wrap="square" rtlCol="0">
              <a:spAutoFit/>
            </a:bodyPr>
            <a:lstStyle/>
            <a:p>
              <a:r>
                <a:rPr lang="en-US">
                  <a:solidFill>
                    <a:srgbClr val="FD850C"/>
                  </a:solidFill>
                </a:rPr>
                <a:t>1.</a:t>
              </a:r>
              <a:endParaRPr lang="en-DE">
                <a:solidFill>
                  <a:srgbClr val="FD850C"/>
                </a:solidFill>
              </a:endParaRPr>
            </a:p>
          </p:txBody>
        </p:sp>
        <p:sp>
          <p:nvSpPr>
            <p:cNvPr id="11" name="TextBox 10">
              <a:extLst>
                <a:ext uri="{FF2B5EF4-FFF2-40B4-BE49-F238E27FC236}">
                  <a16:creationId xmlns:a16="http://schemas.microsoft.com/office/drawing/2014/main" id="{1E31C2F2-C567-E2BA-E797-74868F7B8651}"/>
                </a:ext>
              </a:extLst>
            </p:cNvPr>
            <p:cNvSpPr txBox="1"/>
            <p:nvPr/>
          </p:nvSpPr>
          <p:spPr>
            <a:xfrm>
              <a:off x="1352550" y="2919183"/>
              <a:ext cx="438150" cy="369332"/>
            </a:xfrm>
            <a:prstGeom prst="rect">
              <a:avLst/>
            </a:prstGeom>
            <a:noFill/>
          </p:spPr>
          <p:txBody>
            <a:bodyPr wrap="square" rtlCol="0">
              <a:spAutoFit/>
            </a:bodyPr>
            <a:lstStyle/>
            <a:p>
              <a:r>
                <a:rPr lang="en-US">
                  <a:solidFill>
                    <a:srgbClr val="FD850C"/>
                  </a:solidFill>
                </a:rPr>
                <a:t>2.</a:t>
              </a:r>
              <a:endParaRPr lang="en-DE">
                <a:solidFill>
                  <a:srgbClr val="FD850C"/>
                </a:solidFill>
              </a:endParaRPr>
            </a:p>
          </p:txBody>
        </p:sp>
        <p:sp>
          <p:nvSpPr>
            <p:cNvPr id="12" name="TextBox 11">
              <a:extLst>
                <a:ext uri="{FF2B5EF4-FFF2-40B4-BE49-F238E27FC236}">
                  <a16:creationId xmlns:a16="http://schemas.microsoft.com/office/drawing/2014/main" id="{084F7015-273D-EFD4-A38E-6EA39C610EF5}"/>
                </a:ext>
              </a:extLst>
            </p:cNvPr>
            <p:cNvSpPr txBox="1"/>
            <p:nvPr/>
          </p:nvSpPr>
          <p:spPr>
            <a:xfrm>
              <a:off x="1352550" y="4354178"/>
              <a:ext cx="438150" cy="369332"/>
            </a:xfrm>
            <a:prstGeom prst="rect">
              <a:avLst/>
            </a:prstGeom>
            <a:noFill/>
          </p:spPr>
          <p:txBody>
            <a:bodyPr wrap="square" rtlCol="0">
              <a:spAutoFit/>
            </a:bodyPr>
            <a:lstStyle/>
            <a:p>
              <a:r>
                <a:rPr lang="en-US">
                  <a:solidFill>
                    <a:srgbClr val="FD850C"/>
                  </a:solidFill>
                </a:rPr>
                <a:t>3.</a:t>
              </a:r>
              <a:endParaRPr lang="en-DE">
                <a:solidFill>
                  <a:srgbClr val="FD850C"/>
                </a:solidFill>
              </a:endParaRPr>
            </a:p>
          </p:txBody>
        </p:sp>
      </p:grpSp>
    </p:spTree>
    <p:extLst>
      <p:ext uri="{BB962C8B-B14F-4D97-AF65-F5344CB8AC3E}">
        <p14:creationId xmlns:p14="http://schemas.microsoft.com/office/powerpoint/2010/main" val="34557437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3631BB-B7F0-A1D1-5688-917B33EA8383}"/>
              </a:ext>
            </a:extLst>
          </p:cNvPr>
          <p:cNvSpPr>
            <a:spLocks noGrp="1"/>
          </p:cNvSpPr>
          <p:nvPr>
            <p:ph idx="1"/>
          </p:nvPr>
        </p:nvSpPr>
        <p:spPr/>
        <p:txBody>
          <a:bodyPr vert="horz" lIns="91440" tIns="45720" rIns="91440" bIns="45720" rtlCol="0" anchor="t">
            <a:noAutofit/>
          </a:bodyPr>
          <a:lstStyle/>
          <a:p>
            <a:pPr marL="342900" indent="-342900">
              <a:buFont typeface="Arial" panose="020B0604020202020204" pitchFamily="34" charset="0"/>
              <a:buChar char="•"/>
            </a:pPr>
            <a:r>
              <a:rPr lang="en-US"/>
              <a:t>CI (Continuous Integration)</a:t>
            </a:r>
          </a:p>
          <a:p>
            <a:pPr marL="1028700" lvl="1" indent="-342900">
              <a:buFont typeface="Arial" panose="020B0604020202020204" pitchFamily="34" charset="0"/>
              <a:buChar char="•"/>
            </a:pPr>
            <a:r>
              <a:rPr lang="en-US"/>
              <a:t>Automation process for developers</a:t>
            </a:r>
          </a:p>
          <a:p>
            <a:pPr marL="1028700" lvl="1" indent="-342900">
              <a:buFont typeface="Arial" panose="020B0604020202020204" pitchFamily="34" charset="0"/>
              <a:buChar char="•"/>
            </a:pPr>
            <a:r>
              <a:rPr lang="en-US">
                <a:latin typeface="Segoe UI Light"/>
                <a:cs typeface="Segoe UI Light"/>
              </a:rPr>
              <a:t>Code changes are regularly built, tested and merged to a repository</a:t>
            </a:r>
          </a:p>
          <a:p>
            <a:pPr lvl="1" indent="0">
              <a:buNone/>
            </a:pPr>
            <a:endParaRPr lang="en-US"/>
          </a:p>
          <a:p>
            <a:pPr lvl="1" indent="0">
              <a:buNone/>
            </a:pPr>
            <a:endParaRPr lang="en-US"/>
          </a:p>
          <a:p>
            <a:pPr marL="342900" indent="-342900">
              <a:buFont typeface="Arial" panose="020B0604020202020204" pitchFamily="34" charset="0"/>
              <a:buChar char="•"/>
            </a:pPr>
            <a:r>
              <a:rPr lang="en-US"/>
              <a:t>CD (Continuous Delivery / Deployment)</a:t>
            </a:r>
          </a:p>
          <a:p>
            <a:pPr marL="1028700" lvl="1" indent="-342900">
              <a:buFont typeface="Arial" panose="020B0604020202020204" pitchFamily="34" charset="0"/>
              <a:buChar char="•"/>
            </a:pPr>
            <a:r>
              <a:rPr lang="en-US"/>
              <a:t>Automated delivery / deployment of validated code</a:t>
            </a:r>
            <a:endParaRPr lang="en-DE"/>
          </a:p>
        </p:txBody>
      </p:sp>
      <p:sp>
        <p:nvSpPr>
          <p:cNvPr id="3" name="Title 2">
            <a:extLst>
              <a:ext uri="{FF2B5EF4-FFF2-40B4-BE49-F238E27FC236}">
                <a16:creationId xmlns:a16="http://schemas.microsoft.com/office/drawing/2014/main" id="{1FDDB88E-0EBA-0574-907C-019E553C5DCB}"/>
              </a:ext>
            </a:extLst>
          </p:cNvPr>
          <p:cNvSpPr>
            <a:spLocks noGrp="1"/>
          </p:cNvSpPr>
          <p:nvPr>
            <p:ph type="title"/>
          </p:nvPr>
        </p:nvSpPr>
        <p:spPr/>
        <p:txBody>
          <a:bodyPr/>
          <a:lstStyle/>
          <a:p>
            <a:r>
              <a:rPr lang="en-US"/>
              <a:t>Automation: CI/CD</a:t>
            </a:r>
            <a:endParaRPr lang="en-DE"/>
          </a:p>
        </p:txBody>
      </p:sp>
    </p:spTree>
    <p:extLst>
      <p:ext uri="{BB962C8B-B14F-4D97-AF65-F5344CB8AC3E}">
        <p14:creationId xmlns:p14="http://schemas.microsoft.com/office/powerpoint/2010/main" val="404320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49128-EB11-B48D-D1FC-32D1BB257594}"/>
              </a:ext>
            </a:extLst>
          </p:cNvPr>
          <p:cNvSpPr>
            <a:spLocks noGrp="1"/>
          </p:cNvSpPr>
          <p:nvPr>
            <p:ph type="title"/>
          </p:nvPr>
        </p:nvSpPr>
        <p:spPr/>
        <p:txBody>
          <a:bodyPr/>
          <a:lstStyle/>
          <a:p>
            <a:r>
              <a:rPr lang="en-US"/>
              <a:t>Continuous Integration</a:t>
            </a:r>
            <a:endParaRPr lang="en-DE"/>
          </a:p>
        </p:txBody>
      </p:sp>
      <p:sp>
        <p:nvSpPr>
          <p:cNvPr id="97" name="Textfeld 50">
            <a:extLst>
              <a:ext uri="{FF2B5EF4-FFF2-40B4-BE49-F238E27FC236}">
                <a16:creationId xmlns:a16="http://schemas.microsoft.com/office/drawing/2014/main" id="{A3971F37-1A5E-5D9A-EE6B-2BF4B8B8A76E}"/>
              </a:ext>
            </a:extLst>
          </p:cNvPr>
          <p:cNvSpPr txBox="1"/>
          <p:nvPr/>
        </p:nvSpPr>
        <p:spPr>
          <a:xfrm>
            <a:off x="1345605" y="5073966"/>
            <a:ext cx="4150658" cy="369332"/>
          </a:xfrm>
          <a:prstGeom prst="rect">
            <a:avLst/>
          </a:prstGeom>
          <a:noFill/>
        </p:spPr>
        <p:txBody>
          <a:bodyPr wrap="square" rtlCol="0">
            <a:spAutoFit/>
          </a:bodyPr>
          <a:lstStyle/>
          <a:p>
            <a:r>
              <a:rPr lang="de-DE"/>
              <a:t>=&gt;single big merge conflict</a:t>
            </a:r>
          </a:p>
        </p:txBody>
      </p:sp>
      <p:pic>
        <p:nvPicPr>
          <p:cNvPr id="131" name="Grafik 90" descr="Sanduhr abgelaufen mit einfarbiger Füllung">
            <a:extLst>
              <a:ext uri="{FF2B5EF4-FFF2-40B4-BE49-F238E27FC236}">
                <a16:creationId xmlns:a16="http://schemas.microsoft.com/office/drawing/2014/main" id="{EBE10380-C35B-5153-ABFA-C0A5B6715A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5605" y="4614529"/>
            <a:ext cx="365046" cy="365046"/>
          </a:xfrm>
          <a:prstGeom prst="rect">
            <a:avLst/>
          </a:prstGeom>
        </p:spPr>
      </p:pic>
      <p:sp>
        <p:nvSpPr>
          <p:cNvPr id="132" name="Textfeld 91">
            <a:extLst>
              <a:ext uri="{FF2B5EF4-FFF2-40B4-BE49-F238E27FC236}">
                <a16:creationId xmlns:a16="http://schemas.microsoft.com/office/drawing/2014/main" id="{46F70D94-EFB9-B95A-50F2-B898C0676224}"/>
              </a:ext>
            </a:extLst>
          </p:cNvPr>
          <p:cNvSpPr txBox="1"/>
          <p:nvPr/>
        </p:nvSpPr>
        <p:spPr>
          <a:xfrm>
            <a:off x="1703085" y="4664818"/>
            <a:ext cx="3348767" cy="276999"/>
          </a:xfrm>
          <a:prstGeom prst="rect">
            <a:avLst/>
          </a:prstGeom>
          <a:noFill/>
        </p:spPr>
        <p:txBody>
          <a:bodyPr wrap="square" rtlCol="0">
            <a:spAutoFit/>
          </a:bodyPr>
          <a:lstStyle/>
          <a:p>
            <a:r>
              <a:rPr lang="de-DE" sz="1200"/>
              <a:t>Time </a:t>
            </a:r>
            <a:r>
              <a:rPr lang="de-DE" sz="1200" err="1"/>
              <a:t>to</a:t>
            </a:r>
            <a:r>
              <a:rPr lang="de-DE" sz="1200"/>
              <a:t> </a:t>
            </a:r>
            <a:r>
              <a:rPr lang="de-DE" sz="1200" err="1"/>
              <a:t>resolve</a:t>
            </a:r>
            <a:r>
              <a:rPr lang="de-DE" sz="1200"/>
              <a:t> </a:t>
            </a:r>
            <a:r>
              <a:rPr lang="de-DE" sz="1200" err="1"/>
              <a:t>merge</a:t>
            </a:r>
            <a:r>
              <a:rPr lang="de-DE" sz="1200"/>
              <a:t> </a:t>
            </a:r>
            <a:r>
              <a:rPr lang="de-DE" sz="1200" err="1"/>
              <a:t>conflict</a:t>
            </a:r>
            <a:r>
              <a:rPr lang="de-DE" sz="1200"/>
              <a:t>: 2h</a:t>
            </a:r>
          </a:p>
        </p:txBody>
      </p:sp>
      <p:pic>
        <p:nvPicPr>
          <p:cNvPr id="86" name="Grafik 51" descr="Programmiererin Silhouette">
            <a:extLst>
              <a:ext uri="{FF2B5EF4-FFF2-40B4-BE49-F238E27FC236}">
                <a16:creationId xmlns:a16="http://schemas.microsoft.com/office/drawing/2014/main" id="{0EFEE2BA-6072-05AD-5442-FD5CF900C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4997" y="1231465"/>
            <a:ext cx="914400" cy="914400"/>
          </a:xfrm>
          <a:prstGeom prst="rect">
            <a:avLst/>
          </a:prstGeom>
        </p:spPr>
      </p:pic>
      <p:pic>
        <p:nvPicPr>
          <p:cNvPr id="87" name="Grafik 52" descr="Programmierer Silhouette">
            <a:extLst>
              <a:ext uri="{FF2B5EF4-FFF2-40B4-BE49-F238E27FC236}">
                <a16:creationId xmlns:a16="http://schemas.microsoft.com/office/drawing/2014/main" id="{22971B81-7AC3-362E-A32E-412808D33C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40014" y="1231465"/>
            <a:ext cx="914400" cy="914400"/>
          </a:xfrm>
          <a:prstGeom prst="rect">
            <a:avLst/>
          </a:prstGeom>
        </p:spPr>
      </p:pic>
      <p:pic>
        <p:nvPicPr>
          <p:cNvPr id="88" name="Grafik 53" descr="Ein Bild, das Text, ClipArt enthält.&#10;&#10;Automatisch generierte Beschreibung">
            <a:extLst>
              <a:ext uri="{FF2B5EF4-FFF2-40B4-BE49-F238E27FC236}">
                <a16:creationId xmlns:a16="http://schemas.microsoft.com/office/drawing/2014/main" id="{66CB75AD-E749-7408-7508-342AC84CB3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3642" y="1577702"/>
            <a:ext cx="914400" cy="381000"/>
          </a:xfrm>
          <a:prstGeom prst="rect">
            <a:avLst/>
          </a:prstGeom>
        </p:spPr>
      </p:pic>
      <p:cxnSp>
        <p:nvCxnSpPr>
          <p:cNvPr id="89" name="Gerade Verbindung mit Pfeil 54">
            <a:extLst>
              <a:ext uri="{FF2B5EF4-FFF2-40B4-BE49-F238E27FC236}">
                <a16:creationId xmlns:a16="http://schemas.microsoft.com/office/drawing/2014/main" id="{DE63CC21-ACE0-AD31-BF77-1E0F3909F7E6}"/>
              </a:ext>
            </a:extLst>
          </p:cNvPr>
          <p:cNvCxnSpPr>
            <a:cxnSpLocks/>
          </p:cNvCxnSpPr>
          <p:nvPr/>
        </p:nvCxnSpPr>
        <p:spPr>
          <a:xfrm flipH="1">
            <a:off x="2577946" y="2219560"/>
            <a:ext cx="3286" cy="2314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55">
            <a:extLst>
              <a:ext uri="{FF2B5EF4-FFF2-40B4-BE49-F238E27FC236}">
                <a16:creationId xmlns:a16="http://schemas.microsoft.com/office/drawing/2014/main" id="{990B7013-D91D-FEB0-7D68-A6C8CC200174}"/>
              </a:ext>
            </a:extLst>
          </p:cNvPr>
          <p:cNvCxnSpPr>
            <a:cxnSpLocks/>
          </p:cNvCxnSpPr>
          <p:nvPr/>
        </p:nvCxnSpPr>
        <p:spPr>
          <a:xfrm>
            <a:off x="1533609" y="2229809"/>
            <a:ext cx="402" cy="2304455"/>
          </a:xfrm>
          <a:prstGeom prst="straightConnector1">
            <a:avLst/>
          </a:prstGeom>
          <a:ln>
            <a:solidFill>
              <a:srgbClr val="FD850C"/>
            </a:solidFill>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56">
            <a:extLst>
              <a:ext uri="{FF2B5EF4-FFF2-40B4-BE49-F238E27FC236}">
                <a16:creationId xmlns:a16="http://schemas.microsoft.com/office/drawing/2014/main" id="{F2165398-EF63-372B-8C6C-D76ACB907F22}"/>
              </a:ext>
            </a:extLst>
          </p:cNvPr>
          <p:cNvCxnSpPr>
            <a:cxnSpLocks/>
          </p:cNvCxnSpPr>
          <p:nvPr/>
        </p:nvCxnSpPr>
        <p:spPr>
          <a:xfrm>
            <a:off x="3588479" y="2219560"/>
            <a:ext cx="3814" cy="2314704"/>
          </a:xfrm>
          <a:prstGeom prst="straightConnector1">
            <a:avLst/>
          </a:prstGeom>
          <a:ln>
            <a:solidFill>
              <a:srgbClr val="FDB534"/>
            </a:solidFill>
            <a:tailEnd type="triangle"/>
          </a:ln>
        </p:spPr>
        <p:style>
          <a:lnRef idx="1">
            <a:schemeClr val="accent1"/>
          </a:lnRef>
          <a:fillRef idx="0">
            <a:schemeClr val="accent1"/>
          </a:fillRef>
          <a:effectRef idx="0">
            <a:schemeClr val="accent1"/>
          </a:effectRef>
          <a:fontRef idx="minor">
            <a:schemeClr val="tx1"/>
          </a:fontRef>
        </p:style>
      </p:cxnSp>
      <p:sp>
        <p:nvSpPr>
          <p:cNvPr id="92" name="Flussdiagramm: Verbinder 57">
            <a:extLst>
              <a:ext uri="{FF2B5EF4-FFF2-40B4-BE49-F238E27FC236}">
                <a16:creationId xmlns:a16="http://schemas.microsoft.com/office/drawing/2014/main" id="{588BF7F1-E3DF-86E4-9112-9DF5CA3C8ADF}"/>
              </a:ext>
            </a:extLst>
          </p:cNvPr>
          <p:cNvSpPr/>
          <p:nvPr/>
        </p:nvSpPr>
        <p:spPr>
          <a:xfrm>
            <a:off x="1465094" y="2526829"/>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Flussdiagramm: Verbinder 58">
            <a:extLst>
              <a:ext uri="{FF2B5EF4-FFF2-40B4-BE49-F238E27FC236}">
                <a16:creationId xmlns:a16="http://schemas.microsoft.com/office/drawing/2014/main" id="{E5ACF435-585F-E8C3-76CF-2DD96BEF95EA}"/>
              </a:ext>
            </a:extLst>
          </p:cNvPr>
          <p:cNvSpPr/>
          <p:nvPr/>
        </p:nvSpPr>
        <p:spPr>
          <a:xfrm>
            <a:off x="1463886" y="3357943"/>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Flussdiagramm: Verbinder 59">
            <a:extLst>
              <a:ext uri="{FF2B5EF4-FFF2-40B4-BE49-F238E27FC236}">
                <a16:creationId xmlns:a16="http://schemas.microsoft.com/office/drawing/2014/main" id="{B7BDBE5B-2FE6-42DC-03E1-15AA2E453D99}"/>
              </a:ext>
            </a:extLst>
          </p:cNvPr>
          <p:cNvSpPr/>
          <p:nvPr/>
        </p:nvSpPr>
        <p:spPr>
          <a:xfrm>
            <a:off x="3520578" y="2523539"/>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Flussdiagramm: Verbinder 60">
            <a:extLst>
              <a:ext uri="{FF2B5EF4-FFF2-40B4-BE49-F238E27FC236}">
                <a16:creationId xmlns:a16="http://schemas.microsoft.com/office/drawing/2014/main" id="{C55529C9-1257-2AA0-8150-B3B9503E22CF}"/>
              </a:ext>
            </a:extLst>
          </p:cNvPr>
          <p:cNvSpPr/>
          <p:nvPr/>
        </p:nvSpPr>
        <p:spPr>
          <a:xfrm>
            <a:off x="1462862" y="3982613"/>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Flussdiagramm: Verbinder 63">
            <a:extLst>
              <a:ext uri="{FF2B5EF4-FFF2-40B4-BE49-F238E27FC236}">
                <a16:creationId xmlns:a16="http://schemas.microsoft.com/office/drawing/2014/main" id="{B7F436E6-9D9C-B27C-3613-60D249CF0C9D}"/>
              </a:ext>
            </a:extLst>
          </p:cNvPr>
          <p:cNvSpPr/>
          <p:nvPr/>
        </p:nvSpPr>
        <p:spPr>
          <a:xfrm>
            <a:off x="3520578" y="2850296"/>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Flussdiagramm: Verbinder 65">
            <a:extLst>
              <a:ext uri="{FF2B5EF4-FFF2-40B4-BE49-F238E27FC236}">
                <a16:creationId xmlns:a16="http://schemas.microsoft.com/office/drawing/2014/main" id="{7C413CA4-3D63-709E-984A-2EC4DF2BCE48}"/>
              </a:ext>
            </a:extLst>
          </p:cNvPr>
          <p:cNvSpPr/>
          <p:nvPr/>
        </p:nvSpPr>
        <p:spPr>
          <a:xfrm>
            <a:off x="1465094" y="3080062"/>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Flussdiagramm: Verbinder 67">
            <a:extLst>
              <a:ext uri="{FF2B5EF4-FFF2-40B4-BE49-F238E27FC236}">
                <a16:creationId xmlns:a16="http://schemas.microsoft.com/office/drawing/2014/main" id="{C5B384EC-C2D3-6143-CD9C-0BDD3B9EAEC2}"/>
              </a:ext>
            </a:extLst>
          </p:cNvPr>
          <p:cNvSpPr/>
          <p:nvPr/>
        </p:nvSpPr>
        <p:spPr>
          <a:xfrm>
            <a:off x="3521058" y="3357733"/>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Flussdiagramm: Verbinder 68">
            <a:extLst>
              <a:ext uri="{FF2B5EF4-FFF2-40B4-BE49-F238E27FC236}">
                <a16:creationId xmlns:a16="http://schemas.microsoft.com/office/drawing/2014/main" id="{D3AECDCE-E084-8C32-F227-628BFB514A32}"/>
              </a:ext>
            </a:extLst>
          </p:cNvPr>
          <p:cNvSpPr/>
          <p:nvPr/>
        </p:nvSpPr>
        <p:spPr>
          <a:xfrm>
            <a:off x="3523907" y="4215895"/>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lussdiagramm: Verbinder 76">
            <a:extLst>
              <a:ext uri="{FF2B5EF4-FFF2-40B4-BE49-F238E27FC236}">
                <a16:creationId xmlns:a16="http://schemas.microsoft.com/office/drawing/2014/main" id="{275952FE-4A77-3325-D6BE-249055E11957}"/>
              </a:ext>
            </a:extLst>
          </p:cNvPr>
          <p:cNvSpPr/>
          <p:nvPr/>
        </p:nvSpPr>
        <p:spPr>
          <a:xfrm>
            <a:off x="2509231" y="3982614"/>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6" name="Flussdiagramm: Verbinder 78">
            <a:extLst>
              <a:ext uri="{FF2B5EF4-FFF2-40B4-BE49-F238E27FC236}">
                <a16:creationId xmlns:a16="http://schemas.microsoft.com/office/drawing/2014/main" id="{650C267B-066A-82C5-16E6-AF2E541C9891}"/>
              </a:ext>
            </a:extLst>
          </p:cNvPr>
          <p:cNvSpPr/>
          <p:nvPr/>
        </p:nvSpPr>
        <p:spPr>
          <a:xfrm>
            <a:off x="2509406" y="2523595"/>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3" name="Straight Arrow Connector 132">
            <a:extLst>
              <a:ext uri="{FF2B5EF4-FFF2-40B4-BE49-F238E27FC236}">
                <a16:creationId xmlns:a16="http://schemas.microsoft.com/office/drawing/2014/main" id="{56B2C76F-1D0B-12A9-9C6B-9EDB44F781C4}"/>
              </a:ext>
            </a:extLst>
          </p:cNvPr>
          <p:cNvCxnSpPr>
            <a:cxnSpLocks/>
            <a:stCxn id="126" idx="2"/>
            <a:endCxn id="92" idx="6"/>
          </p:cNvCxnSpPr>
          <p:nvPr/>
        </p:nvCxnSpPr>
        <p:spPr>
          <a:xfrm flipH="1">
            <a:off x="1608525" y="2581866"/>
            <a:ext cx="900881" cy="3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B840B70C-47B4-BF38-BC43-C9B07D7A5F63}"/>
              </a:ext>
            </a:extLst>
          </p:cNvPr>
          <p:cNvCxnSpPr>
            <a:stCxn id="126" idx="6"/>
            <a:endCxn id="94" idx="2"/>
          </p:cNvCxnSpPr>
          <p:nvPr/>
        </p:nvCxnSpPr>
        <p:spPr>
          <a:xfrm flipV="1">
            <a:off x="2652837" y="2581810"/>
            <a:ext cx="867741" cy="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Gerade Verbindung mit Pfeil 71">
            <a:extLst>
              <a:ext uri="{FF2B5EF4-FFF2-40B4-BE49-F238E27FC236}">
                <a16:creationId xmlns:a16="http://schemas.microsoft.com/office/drawing/2014/main" id="{B4A0C91B-2148-CBCD-7625-8283089E8A23}"/>
              </a:ext>
            </a:extLst>
          </p:cNvPr>
          <p:cNvCxnSpPr>
            <a:cxnSpLocks/>
            <a:stCxn id="95" idx="6"/>
            <a:endCxn id="120" idx="2"/>
          </p:cNvCxnSpPr>
          <p:nvPr/>
        </p:nvCxnSpPr>
        <p:spPr>
          <a:xfrm>
            <a:off x="1606293" y="4040884"/>
            <a:ext cx="902938" cy="1"/>
          </a:xfrm>
          <a:prstGeom prst="straightConnector1">
            <a:avLst/>
          </a:prstGeom>
          <a:ln>
            <a:solidFill>
              <a:srgbClr val="FD850C"/>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1CCECD4-7E4E-A9BD-91FC-4483E11C0159}"/>
              </a:ext>
            </a:extLst>
          </p:cNvPr>
          <p:cNvCxnSpPr>
            <a:cxnSpLocks/>
            <a:stCxn id="111" idx="2"/>
            <a:endCxn id="145" idx="6"/>
          </p:cNvCxnSpPr>
          <p:nvPr/>
        </p:nvCxnSpPr>
        <p:spPr>
          <a:xfrm flipH="1" flipV="1">
            <a:off x="2651867" y="4270278"/>
            <a:ext cx="872040" cy="3888"/>
          </a:xfrm>
          <a:prstGeom prst="straightConnector1">
            <a:avLst/>
          </a:prstGeom>
          <a:ln>
            <a:solidFill>
              <a:srgbClr val="FDB534"/>
            </a:solidFill>
            <a:tailEnd type="triangle"/>
          </a:ln>
        </p:spPr>
        <p:style>
          <a:lnRef idx="1">
            <a:schemeClr val="accent1"/>
          </a:lnRef>
          <a:fillRef idx="0">
            <a:schemeClr val="accent1"/>
          </a:fillRef>
          <a:effectRef idx="0">
            <a:schemeClr val="accent1"/>
          </a:effectRef>
          <a:fontRef idx="minor">
            <a:schemeClr val="tx1"/>
          </a:fontRef>
        </p:style>
      </p:cxnSp>
      <p:sp>
        <p:nvSpPr>
          <p:cNvPr id="145" name="Flussdiagramm: Verbinder 76">
            <a:extLst>
              <a:ext uri="{FF2B5EF4-FFF2-40B4-BE49-F238E27FC236}">
                <a16:creationId xmlns:a16="http://schemas.microsoft.com/office/drawing/2014/main" id="{82D37F4C-A69B-FEE7-AAF7-37CDE9A4117B}"/>
              </a:ext>
            </a:extLst>
          </p:cNvPr>
          <p:cNvSpPr/>
          <p:nvPr/>
        </p:nvSpPr>
        <p:spPr>
          <a:xfrm>
            <a:off x="2508436" y="4212007"/>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6" name="Grafik 72" descr="Schließen mit einfarbiger Füllung">
            <a:extLst>
              <a:ext uri="{FF2B5EF4-FFF2-40B4-BE49-F238E27FC236}">
                <a16:creationId xmlns:a16="http://schemas.microsoft.com/office/drawing/2014/main" id="{37EAF9C5-FF01-DBCF-31F1-606C7F5D9A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24553" y="4165674"/>
            <a:ext cx="210711" cy="210711"/>
          </a:xfrm>
          <a:prstGeom prst="rect">
            <a:avLst/>
          </a:prstGeom>
        </p:spPr>
      </p:pic>
    </p:spTree>
    <p:extLst>
      <p:ext uri="{BB962C8B-B14F-4D97-AF65-F5344CB8AC3E}">
        <p14:creationId xmlns:p14="http://schemas.microsoft.com/office/powerpoint/2010/main" val="22356773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44E42-173F-3B11-E058-A08FF6D70830}"/>
              </a:ext>
            </a:extLst>
          </p:cNvPr>
          <p:cNvSpPr>
            <a:spLocks noGrp="1"/>
          </p:cNvSpPr>
          <p:nvPr>
            <p:ph type="title"/>
          </p:nvPr>
        </p:nvSpPr>
        <p:spPr/>
        <p:txBody>
          <a:bodyPr/>
          <a:lstStyle/>
          <a:p>
            <a:r>
              <a:rPr lang="en-US"/>
              <a:t>Merge Conflict</a:t>
            </a:r>
            <a:endParaRPr lang="en-DE"/>
          </a:p>
        </p:txBody>
      </p:sp>
      <p:pic>
        <p:nvPicPr>
          <p:cNvPr id="7" name="Grafik 51" descr="Programmiererin Silhouette">
            <a:extLst>
              <a:ext uri="{FF2B5EF4-FFF2-40B4-BE49-F238E27FC236}">
                <a16:creationId xmlns:a16="http://schemas.microsoft.com/office/drawing/2014/main" id="{F1104043-FF80-0B55-DF85-C228A49598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2197" y="1389063"/>
            <a:ext cx="914400" cy="914400"/>
          </a:xfrm>
          <a:prstGeom prst="rect">
            <a:avLst/>
          </a:prstGeom>
        </p:spPr>
      </p:pic>
      <p:pic>
        <p:nvPicPr>
          <p:cNvPr id="8" name="Grafik 52" descr="Programmierer Silhouette">
            <a:extLst>
              <a:ext uri="{FF2B5EF4-FFF2-40B4-BE49-F238E27FC236}">
                <a16:creationId xmlns:a16="http://schemas.microsoft.com/office/drawing/2014/main" id="{3C120786-F86C-85D6-3F3D-3F6D347EC6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0262" y="1278100"/>
            <a:ext cx="914400" cy="914400"/>
          </a:xfrm>
          <a:prstGeom prst="rect">
            <a:avLst/>
          </a:prstGeom>
        </p:spPr>
      </p:pic>
      <p:pic>
        <p:nvPicPr>
          <p:cNvPr id="9" name="Grafik 53" descr="Ein Bild, das Text, ClipArt enthält.&#10;&#10;Automatisch generierte Beschreibung">
            <a:extLst>
              <a:ext uri="{FF2B5EF4-FFF2-40B4-BE49-F238E27FC236}">
                <a16:creationId xmlns:a16="http://schemas.microsoft.com/office/drawing/2014/main" id="{A951B033-F71A-4A1B-592A-4ABE269373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9954" y="1655763"/>
            <a:ext cx="914400" cy="381000"/>
          </a:xfrm>
          <a:prstGeom prst="rect">
            <a:avLst/>
          </a:prstGeom>
        </p:spPr>
      </p:pic>
      <p:pic>
        <p:nvPicPr>
          <p:cNvPr id="11" name="Picture 10">
            <a:extLst>
              <a:ext uri="{FF2B5EF4-FFF2-40B4-BE49-F238E27FC236}">
                <a16:creationId xmlns:a16="http://schemas.microsoft.com/office/drawing/2014/main" id="{E9461448-F72E-6C14-3CED-40DA2D49BD6A}"/>
              </a:ext>
            </a:extLst>
          </p:cNvPr>
          <p:cNvPicPr>
            <a:picLocks noChangeAspect="1"/>
          </p:cNvPicPr>
          <p:nvPr/>
        </p:nvPicPr>
        <p:blipFill>
          <a:blip r:embed="rId7"/>
          <a:stretch>
            <a:fillRect/>
          </a:stretch>
        </p:blipFill>
        <p:spPr>
          <a:xfrm>
            <a:off x="4256016" y="2501043"/>
            <a:ext cx="1924319" cy="447737"/>
          </a:xfrm>
          <a:prstGeom prst="rect">
            <a:avLst/>
          </a:prstGeom>
        </p:spPr>
      </p:pic>
      <p:pic>
        <p:nvPicPr>
          <p:cNvPr id="13" name="Picture 12">
            <a:extLst>
              <a:ext uri="{FF2B5EF4-FFF2-40B4-BE49-F238E27FC236}">
                <a16:creationId xmlns:a16="http://schemas.microsoft.com/office/drawing/2014/main" id="{370510B1-1076-27FD-98F3-2D6E2A8C7168}"/>
              </a:ext>
            </a:extLst>
          </p:cNvPr>
          <p:cNvPicPr>
            <a:picLocks noChangeAspect="1"/>
          </p:cNvPicPr>
          <p:nvPr/>
        </p:nvPicPr>
        <p:blipFill>
          <a:blip r:embed="rId8"/>
          <a:stretch>
            <a:fillRect/>
          </a:stretch>
        </p:blipFill>
        <p:spPr>
          <a:xfrm>
            <a:off x="1356811" y="3520790"/>
            <a:ext cx="1724266" cy="438211"/>
          </a:xfrm>
          <a:prstGeom prst="rect">
            <a:avLst/>
          </a:prstGeom>
        </p:spPr>
      </p:pic>
      <p:pic>
        <p:nvPicPr>
          <p:cNvPr id="15" name="Picture 14">
            <a:extLst>
              <a:ext uri="{FF2B5EF4-FFF2-40B4-BE49-F238E27FC236}">
                <a16:creationId xmlns:a16="http://schemas.microsoft.com/office/drawing/2014/main" id="{DCC2FDFA-D5D2-A36A-E7F4-CBCF2B3CF939}"/>
              </a:ext>
            </a:extLst>
          </p:cNvPr>
          <p:cNvPicPr>
            <a:picLocks noChangeAspect="1"/>
          </p:cNvPicPr>
          <p:nvPr/>
        </p:nvPicPr>
        <p:blipFill rotWithShape="1">
          <a:blip r:embed="rId9"/>
          <a:srcRect b="11539"/>
          <a:stretch/>
        </p:blipFill>
        <p:spPr>
          <a:xfrm>
            <a:off x="6903269" y="3520790"/>
            <a:ext cx="2410161" cy="438211"/>
          </a:xfrm>
          <a:prstGeom prst="rect">
            <a:avLst/>
          </a:prstGeom>
        </p:spPr>
      </p:pic>
      <p:pic>
        <p:nvPicPr>
          <p:cNvPr id="18" name="Grafik 72" descr="Schließen mit einfarbiger Füllung">
            <a:extLst>
              <a:ext uri="{FF2B5EF4-FFF2-40B4-BE49-F238E27FC236}">
                <a16:creationId xmlns:a16="http://schemas.microsoft.com/office/drawing/2014/main" id="{FE2C6CEE-8B6B-9191-52B5-92F87EE6F2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42506" y="4450900"/>
            <a:ext cx="751337" cy="751337"/>
          </a:xfrm>
          <a:prstGeom prst="rect">
            <a:avLst/>
          </a:prstGeom>
        </p:spPr>
      </p:pic>
      <p:cxnSp>
        <p:nvCxnSpPr>
          <p:cNvPr id="20" name="Connector: Elbow 19">
            <a:extLst>
              <a:ext uri="{FF2B5EF4-FFF2-40B4-BE49-F238E27FC236}">
                <a16:creationId xmlns:a16="http://schemas.microsoft.com/office/drawing/2014/main" id="{D48EDD0E-0C90-0010-E3D3-E750BC253F4F}"/>
              </a:ext>
            </a:extLst>
          </p:cNvPr>
          <p:cNvCxnSpPr>
            <a:stCxn id="11" idx="1"/>
            <a:endCxn id="13" idx="0"/>
          </p:cNvCxnSpPr>
          <p:nvPr/>
        </p:nvCxnSpPr>
        <p:spPr>
          <a:xfrm rot="10800000" flipV="1">
            <a:off x="2218944" y="2724912"/>
            <a:ext cx="2037072" cy="7958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1309ADA-57C1-7949-938C-0405D33F5DF4}"/>
              </a:ext>
            </a:extLst>
          </p:cNvPr>
          <p:cNvCxnSpPr>
            <a:stCxn id="11" idx="3"/>
            <a:endCxn id="15" idx="0"/>
          </p:cNvCxnSpPr>
          <p:nvPr/>
        </p:nvCxnSpPr>
        <p:spPr>
          <a:xfrm>
            <a:off x="6180335" y="2724912"/>
            <a:ext cx="1928015" cy="7958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EF94407D-77FC-6316-EF2E-1DB35CE9F286}"/>
              </a:ext>
            </a:extLst>
          </p:cNvPr>
          <p:cNvCxnSpPr>
            <a:stCxn id="13" idx="2"/>
            <a:endCxn id="18" idx="1"/>
          </p:cNvCxnSpPr>
          <p:nvPr/>
        </p:nvCxnSpPr>
        <p:spPr>
          <a:xfrm rot="16200000" flipH="1">
            <a:off x="3096941" y="3081004"/>
            <a:ext cx="867568" cy="26235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50FA2D2-F962-2F79-FD71-D8C18A1943D3}"/>
              </a:ext>
            </a:extLst>
          </p:cNvPr>
          <p:cNvCxnSpPr>
            <a:stCxn id="15" idx="2"/>
            <a:endCxn id="18" idx="3"/>
          </p:cNvCxnSpPr>
          <p:nvPr/>
        </p:nvCxnSpPr>
        <p:spPr>
          <a:xfrm rot="5400000">
            <a:off x="6417313" y="3135532"/>
            <a:ext cx="867568" cy="25145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4580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49128-EB11-B48D-D1FC-32D1BB257594}"/>
              </a:ext>
            </a:extLst>
          </p:cNvPr>
          <p:cNvSpPr>
            <a:spLocks noGrp="1"/>
          </p:cNvSpPr>
          <p:nvPr>
            <p:ph type="title"/>
          </p:nvPr>
        </p:nvSpPr>
        <p:spPr/>
        <p:txBody>
          <a:bodyPr/>
          <a:lstStyle/>
          <a:p>
            <a:r>
              <a:rPr lang="en-US"/>
              <a:t>Continuous Integration</a:t>
            </a:r>
            <a:endParaRPr lang="en-DE"/>
          </a:p>
        </p:txBody>
      </p:sp>
      <p:sp>
        <p:nvSpPr>
          <p:cNvPr id="97" name="Textfeld 50">
            <a:extLst>
              <a:ext uri="{FF2B5EF4-FFF2-40B4-BE49-F238E27FC236}">
                <a16:creationId xmlns:a16="http://schemas.microsoft.com/office/drawing/2014/main" id="{A3971F37-1A5E-5D9A-EE6B-2BF4B8B8A76E}"/>
              </a:ext>
            </a:extLst>
          </p:cNvPr>
          <p:cNvSpPr txBox="1"/>
          <p:nvPr/>
        </p:nvSpPr>
        <p:spPr>
          <a:xfrm>
            <a:off x="1345605" y="5073966"/>
            <a:ext cx="4150658" cy="369332"/>
          </a:xfrm>
          <a:prstGeom prst="rect">
            <a:avLst/>
          </a:prstGeom>
          <a:noFill/>
        </p:spPr>
        <p:txBody>
          <a:bodyPr wrap="square" rtlCol="0">
            <a:spAutoFit/>
          </a:bodyPr>
          <a:lstStyle/>
          <a:p>
            <a:r>
              <a:rPr lang="de-DE"/>
              <a:t>=&gt;single big merge conflict</a:t>
            </a:r>
          </a:p>
        </p:txBody>
      </p:sp>
      <p:pic>
        <p:nvPicPr>
          <p:cNvPr id="98" name="Grafik 51" descr="Programmiererin Silhouette">
            <a:extLst>
              <a:ext uri="{FF2B5EF4-FFF2-40B4-BE49-F238E27FC236}">
                <a16:creationId xmlns:a16="http://schemas.microsoft.com/office/drawing/2014/main" id="{4F9FF71B-7B36-ACC9-2CA3-86D3FF510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0576" y="1134264"/>
            <a:ext cx="914400" cy="914400"/>
          </a:xfrm>
          <a:prstGeom prst="rect">
            <a:avLst/>
          </a:prstGeom>
        </p:spPr>
      </p:pic>
      <p:pic>
        <p:nvPicPr>
          <p:cNvPr id="99" name="Grafik 52" descr="Programmierer Silhouette">
            <a:extLst>
              <a:ext uri="{FF2B5EF4-FFF2-40B4-BE49-F238E27FC236}">
                <a16:creationId xmlns:a16="http://schemas.microsoft.com/office/drawing/2014/main" id="{BDFA68AB-10C3-6E2C-B9CD-94A3337BBE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5593" y="1134264"/>
            <a:ext cx="914400" cy="914400"/>
          </a:xfrm>
          <a:prstGeom prst="rect">
            <a:avLst/>
          </a:prstGeom>
        </p:spPr>
      </p:pic>
      <p:pic>
        <p:nvPicPr>
          <p:cNvPr id="100" name="Grafik 53" descr="Ein Bild, das Text, ClipArt enthält.&#10;&#10;Automatisch generierte Beschreibung">
            <a:extLst>
              <a:ext uri="{FF2B5EF4-FFF2-40B4-BE49-F238E27FC236}">
                <a16:creationId xmlns:a16="http://schemas.microsoft.com/office/drawing/2014/main" id="{9E25F67C-702E-EC54-4885-B95EE7863F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9221" y="1480501"/>
            <a:ext cx="914400" cy="381000"/>
          </a:xfrm>
          <a:prstGeom prst="rect">
            <a:avLst/>
          </a:prstGeom>
        </p:spPr>
      </p:pic>
      <p:cxnSp>
        <p:nvCxnSpPr>
          <p:cNvPr id="101" name="Gerade Verbindung mit Pfeil 54">
            <a:extLst>
              <a:ext uri="{FF2B5EF4-FFF2-40B4-BE49-F238E27FC236}">
                <a16:creationId xmlns:a16="http://schemas.microsoft.com/office/drawing/2014/main" id="{5C051D2F-C0A3-1918-81BE-5392B5105942}"/>
              </a:ext>
            </a:extLst>
          </p:cNvPr>
          <p:cNvCxnSpPr>
            <a:cxnSpLocks/>
          </p:cNvCxnSpPr>
          <p:nvPr/>
        </p:nvCxnSpPr>
        <p:spPr>
          <a:xfrm flipH="1">
            <a:off x="8513525" y="2122359"/>
            <a:ext cx="3286" cy="2314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55">
            <a:extLst>
              <a:ext uri="{FF2B5EF4-FFF2-40B4-BE49-F238E27FC236}">
                <a16:creationId xmlns:a16="http://schemas.microsoft.com/office/drawing/2014/main" id="{61FCFC67-1DD9-E5FF-1AD5-1D5EF2D384EB}"/>
              </a:ext>
            </a:extLst>
          </p:cNvPr>
          <p:cNvCxnSpPr>
            <a:cxnSpLocks/>
          </p:cNvCxnSpPr>
          <p:nvPr/>
        </p:nvCxnSpPr>
        <p:spPr>
          <a:xfrm>
            <a:off x="7469188" y="2132608"/>
            <a:ext cx="402" cy="2304455"/>
          </a:xfrm>
          <a:prstGeom prst="straightConnector1">
            <a:avLst/>
          </a:prstGeom>
          <a:ln>
            <a:solidFill>
              <a:srgbClr val="FD850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56">
            <a:extLst>
              <a:ext uri="{FF2B5EF4-FFF2-40B4-BE49-F238E27FC236}">
                <a16:creationId xmlns:a16="http://schemas.microsoft.com/office/drawing/2014/main" id="{343AD58E-9C59-08B1-A3F6-213A67713051}"/>
              </a:ext>
            </a:extLst>
          </p:cNvPr>
          <p:cNvCxnSpPr>
            <a:cxnSpLocks/>
          </p:cNvCxnSpPr>
          <p:nvPr/>
        </p:nvCxnSpPr>
        <p:spPr>
          <a:xfrm>
            <a:off x="9524058" y="2122359"/>
            <a:ext cx="3814" cy="2314704"/>
          </a:xfrm>
          <a:prstGeom prst="straightConnector1">
            <a:avLst/>
          </a:prstGeom>
          <a:ln>
            <a:solidFill>
              <a:srgbClr val="FDB534"/>
            </a:solidFill>
            <a:tailEnd type="triangle"/>
          </a:ln>
        </p:spPr>
        <p:style>
          <a:lnRef idx="1">
            <a:schemeClr val="accent1"/>
          </a:lnRef>
          <a:fillRef idx="0">
            <a:schemeClr val="accent1"/>
          </a:fillRef>
          <a:effectRef idx="0">
            <a:schemeClr val="accent1"/>
          </a:effectRef>
          <a:fontRef idx="minor">
            <a:schemeClr val="tx1"/>
          </a:fontRef>
        </p:style>
      </p:cxnSp>
      <p:sp>
        <p:nvSpPr>
          <p:cNvPr id="104" name="Flussdiagramm: Verbinder 57">
            <a:extLst>
              <a:ext uri="{FF2B5EF4-FFF2-40B4-BE49-F238E27FC236}">
                <a16:creationId xmlns:a16="http://schemas.microsoft.com/office/drawing/2014/main" id="{BE90DDDA-AA37-95EF-C107-5BF303355947}"/>
              </a:ext>
            </a:extLst>
          </p:cNvPr>
          <p:cNvSpPr/>
          <p:nvPr/>
        </p:nvSpPr>
        <p:spPr>
          <a:xfrm>
            <a:off x="7400673" y="2429628"/>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lussdiagramm: Verbinder 58">
            <a:extLst>
              <a:ext uri="{FF2B5EF4-FFF2-40B4-BE49-F238E27FC236}">
                <a16:creationId xmlns:a16="http://schemas.microsoft.com/office/drawing/2014/main" id="{E5183D7F-4009-A790-CCB8-7E8663306576}"/>
              </a:ext>
            </a:extLst>
          </p:cNvPr>
          <p:cNvSpPr/>
          <p:nvPr/>
        </p:nvSpPr>
        <p:spPr>
          <a:xfrm>
            <a:off x="7399465" y="3260742"/>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Flussdiagramm: Verbinder 59">
            <a:extLst>
              <a:ext uri="{FF2B5EF4-FFF2-40B4-BE49-F238E27FC236}">
                <a16:creationId xmlns:a16="http://schemas.microsoft.com/office/drawing/2014/main" id="{EA110ABB-3D1F-7BD0-0E36-97FCF6C29670}"/>
              </a:ext>
            </a:extLst>
          </p:cNvPr>
          <p:cNvSpPr/>
          <p:nvPr/>
        </p:nvSpPr>
        <p:spPr>
          <a:xfrm>
            <a:off x="9456157" y="2426338"/>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7" name="Flussdiagramm: Verbinder 60">
            <a:extLst>
              <a:ext uri="{FF2B5EF4-FFF2-40B4-BE49-F238E27FC236}">
                <a16:creationId xmlns:a16="http://schemas.microsoft.com/office/drawing/2014/main" id="{198D411F-5AA3-A626-9CCE-68AF9B41FC28}"/>
              </a:ext>
            </a:extLst>
          </p:cNvPr>
          <p:cNvSpPr/>
          <p:nvPr/>
        </p:nvSpPr>
        <p:spPr>
          <a:xfrm>
            <a:off x="7398441" y="3885412"/>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Flussdiagramm: Verbinder 63">
            <a:extLst>
              <a:ext uri="{FF2B5EF4-FFF2-40B4-BE49-F238E27FC236}">
                <a16:creationId xmlns:a16="http://schemas.microsoft.com/office/drawing/2014/main" id="{A507D34A-5716-20C8-8C63-0932CF99114A}"/>
              </a:ext>
            </a:extLst>
          </p:cNvPr>
          <p:cNvSpPr/>
          <p:nvPr/>
        </p:nvSpPr>
        <p:spPr>
          <a:xfrm>
            <a:off x="9456157" y="2753095"/>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Flussdiagramm: Verbinder 65">
            <a:extLst>
              <a:ext uri="{FF2B5EF4-FFF2-40B4-BE49-F238E27FC236}">
                <a16:creationId xmlns:a16="http://schemas.microsoft.com/office/drawing/2014/main" id="{299E2CFD-9643-38D7-62C5-CA899DF87E65}"/>
              </a:ext>
            </a:extLst>
          </p:cNvPr>
          <p:cNvSpPr/>
          <p:nvPr/>
        </p:nvSpPr>
        <p:spPr>
          <a:xfrm>
            <a:off x="7400673" y="2982861"/>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Flussdiagramm: Verbinder 67">
            <a:extLst>
              <a:ext uri="{FF2B5EF4-FFF2-40B4-BE49-F238E27FC236}">
                <a16:creationId xmlns:a16="http://schemas.microsoft.com/office/drawing/2014/main" id="{086FCEFC-B6BD-7147-F986-C852F061D5FF}"/>
              </a:ext>
            </a:extLst>
          </p:cNvPr>
          <p:cNvSpPr/>
          <p:nvPr/>
        </p:nvSpPr>
        <p:spPr>
          <a:xfrm>
            <a:off x="9456637" y="3260532"/>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5" name="Flussdiagramm: Verbinder 68">
            <a:extLst>
              <a:ext uri="{FF2B5EF4-FFF2-40B4-BE49-F238E27FC236}">
                <a16:creationId xmlns:a16="http://schemas.microsoft.com/office/drawing/2014/main" id="{AD6914CA-771C-41B7-3FA5-4F8B09938BE8}"/>
              </a:ext>
            </a:extLst>
          </p:cNvPr>
          <p:cNvSpPr/>
          <p:nvPr/>
        </p:nvSpPr>
        <p:spPr>
          <a:xfrm>
            <a:off x="9459486" y="4118694"/>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6" name="Gerade Verbindung mit Pfeil 69">
            <a:extLst>
              <a:ext uri="{FF2B5EF4-FFF2-40B4-BE49-F238E27FC236}">
                <a16:creationId xmlns:a16="http://schemas.microsoft.com/office/drawing/2014/main" id="{1A1E6BB1-E5C0-E504-ABE3-85FC851320F5}"/>
              </a:ext>
            </a:extLst>
          </p:cNvPr>
          <p:cNvCxnSpPr>
            <a:endCxn id="114" idx="2"/>
          </p:cNvCxnSpPr>
          <p:nvPr/>
        </p:nvCxnSpPr>
        <p:spPr>
          <a:xfrm>
            <a:off x="8338562" y="3318802"/>
            <a:ext cx="11180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Flussdiagramm: Verbinder 75">
            <a:extLst>
              <a:ext uri="{FF2B5EF4-FFF2-40B4-BE49-F238E27FC236}">
                <a16:creationId xmlns:a16="http://schemas.microsoft.com/office/drawing/2014/main" id="{D4B1AA66-B313-5011-EB81-EB429DEF4307}"/>
              </a:ext>
            </a:extLst>
          </p:cNvPr>
          <p:cNvSpPr/>
          <p:nvPr/>
        </p:nvSpPr>
        <p:spPr>
          <a:xfrm>
            <a:off x="8444985" y="2755187"/>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3" name="Flussdiagramm: Verbinder 76">
            <a:extLst>
              <a:ext uri="{FF2B5EF4-FFF2-40B4-BE49-F238E27FC236}">
                <a16:creationId xmlns:a16="http://schemas.microsoft.com/office/drawing/2014/main" id="{8D94EA3C-82A4-57C5-A104-4E76A33580C1}"/>
              </a:ext>
            </a:extLst>
          </p:cNvPr>
          <p:cNvSpPr/>
          <p:nvPr/>
        </p:nvSpPr>
        <p:spPr>
          <a:xfrm>
            <a:off x="8444810" y="3885413"/>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5" name="Flussdiagramm: Verbinder 78">
            <a:extLst>
              <a:ext uri="{FF2B5EF4-FFF2-40B4-BE49-F238E27FC236}">
                <a16:creationId xmlns:a16="http://schemas.microsoft.com/office/drawing/2014/main" id="{7F7BF261-7F50-F287-966D-646690E3DABB}"/>
              </a:ext>
            </a:extLst>
          </p:cNvPr>
          <p:cNvSpPr/>
          <p:nvPr/>
        </p:nvSpPr>
        <p:spPr>
          <a:xfrm>
            <a:off x="8444985" y="2426394"/>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8" name="Flussdiagramm: Verbinder 82">
            <a:extLst>
              <a:ext uri="{FF2B5EF4-FFF2-40B4-BE49-F238E27FC236}">
                <a16:creationId xmlns:a16="http://schemas.microsoft.com/office/drawing/2014/main" id="{56D49E59-3E06-658B-5EDE-F5D741C73752}"/>
              </a:ext>
            </a:extLst>
          </p:cNvPr>
          <p:cNvSpPr/>
          <p:nvPr/>
        </p:nvSpPr>
        <p:spPr>
          <a:xfrm>
            <a:off x="8446067" y="3262624"/>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9" name="Gerade Verbindung mit Pfeil 84">
            <a:extLst>
              <a:ext uri="{FF2B5EF4-FFF2-40B4-BE49-F238E27FC236}">
                <a16:creationId xmlns:a16="http://schemas.microsoft.com/office/drawing/2014/main" id="{6E92E06D-26F6-F83E-009B-54D417ADD211}"/>
              </a:ext>
            </a:extLst>
          </p:cNvPr>
          <p:cNvCxnSpPr>
            <a:stCxn id="128" idx="2"/>
            <a:endCxn id="105" idx="6"/>
          </p:cNvCxnSpPr>
          <p:nvPr/>
        </p:nvCxnSpPr>
        <p:spPr>
          <a:xfrm flipH="1" flipV="1">
            <a:off x="7542896" y="3319013"/>
            <a:ext cx="903171" cy="1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1" name="Grafik 90" descr="Sanduhr abgelaufen mit einfarbiger Füllung">
            <a:extLst>
              <a:ext uri="{FF2B5EF4-FFF2-40B4-BE49-F238E27FC236}">
                <a16:creationId xmlns:a16="http://schemas.microsoft.com/office/drawing/2014/main" id="{EBE10380-C35B-5153-ABFA-C0A5B6715A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45605" y="4614529"/>
            <a:ext cx="365046" cy="365046"/>
          </a:xfrm>
          <a:prstGeom prst="rect">
            <a:avLst/>
          </a:prstGeom>
        </p:spPr>
      </p:pic>
      <p:sp>
        <p:nvSpPr>
          <p:cNvPr id="132" name="Textfeld 91">
            <a:extLst>
              <a:ext uri="{FF2B5EF4-FFF2-40B4-BE49-F238E27FC236}">
                <a16:creationId xmlns:a16="http://schemas.microsoft.com/office/drawing/2014/main" id="{46F70D94-EFB9-B95A-50F2-B898C0676224}"/>
              </a:ext>
            </a:extLst>
          </p:cNvPr>
          <p:cNvSpPr txBox="1"/>
          <p:nvPr/>
        </p:nvSpPr>
        <p:spPr>
          <a:xfrm>
            <a:off x="1703085" y="4664818"/>
            <a:ext cx="3348767" cy="276999"/>
          </a:xfrm>
          <a:prstGeom prst="rect">
            <a:avLst/>
          </a:prstGeom>
          <a:noFill/>
        </p:spPr>
        <p:txBody>
          <a:bodyPr wrap="square" rtlCol="0">
            <a:spAutoFit/>
          </a:bodyPr>
          <a:lstStyle/>
          <a:p>
            <a:r>
              <a:rPr lang="de-DE" sz="1200"/>
              <a:t>Time </a:t>
            </a:r>
            <a:r>
              <a:rPr lang="de-DE" sz="1200" err="1"/>
              <a:t>to</a:t>
            </a:r>
            <a:r>
              <a:rPr lang="de-DE" sz="1200"/>
              <a:t> </a:t>
            </a:r>
            <a:r>
              <a:rPr lang="de-DE" sz="1200" err="1"/>
              <a:t>resolve</a:t>
            </a:r>
            <a:r>
              <a:rPr lang="de-DE" sz="1200"/>
              <a:t> </a:t>
            </a:r>
            <a:r>
              <a:rPr lang="de-DE" sz="1200" err="1"/>
              <a:t>merge</a:t>
            </a:r>
            <a:r>
              <a:rPr lang="de-DE" sz="1200"/>
              <a:t> </a:t>
            </a:r>
            <a:r>
              <a:rPr lang="de-DE" sz="1200" err="1"/>
              <a:t>conflict</a:t>
            </a:r>
            <a:r>
              <a:rPr lang="de-DE" sz="1200"/>
              <a:t>: 2h</a:t>
            </a:r>
          </a:p>
        </p:txBody>
      </p:sp>
      <p:cxnSp>
        <p:nvCxnSpPr>
          <p:cNvPr id="137" name="Straight Arrow Connector 136">
            <a:extLst>
              <a:ext uri="{FF2B5EF4-FFF2-40B4-BE49-F238E27FC236}">
                <a16:creationId xmlns:a16="http://schemas.microsoft.com/office/drawing/2014/main" id="{23B4D923-2A0B-B569-6A20-265CF5016E36}"/>
              </a:ext>
            </a:extLst>
          </p:cNvPr>
          <p:cNvCxnSpPr>
            <a:cxnSpLocks/>
            <a:stCxn id="125" idx="2"/>
            <a:endCxn id="104" idx="6"/>
          </p:cNvCxnSpPr>
          <p:nvPr/>
        </p:nvCxnSpPr>
        <p:spPr>
          <a:xfrm flipH="1">
            <a:off x="7544104" y="2484665"/>
            <a:ext cx="900881" cy="3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3F3DAC2-B1D3-12F8-9FFA-2729482A6A26}"/>
              </a:ext>
            </a:extLst>
          </p:cNvPr>
          <p:cNvCxnSpPr>
            <a:stCxn id="125" idx="6"/>
            <a:endCxn id="106" idx="2"/>
          </p:cNvCxnSpPr>
          <p:nvPr/>
        </p:nvCxnSpPr>
        <p:spPr>
          <a:xfrm flipV="1">
            <a:off x="8588416" y="2484609"/>
            <a:ext cx="867741" cy="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B57F9637-FC50-2964-8E5D-A956F84E8E8D}"/>
              </a:ext>
            </a:extLst>
          </p:cNvPr>
          <p:cNvCxnSpPr>
            <a:stCxn id="110" idx="2"/>
            <a:endCxn id="122" idx="6"/>
          </p:cNvCxnSpPr>
          <p:nvPr/>
        </p:nvCxnSpPr>
        <p:spPr>
          <a:xfrm flipH="1">
            <a:off x="8588416" y="2811366"/>
            <a:ext cx="867741" cy="2092"/>
          </a:xfrm>
          <a:prstGeom prst="straightConnector1">
            <a:avLst/>
          </a:prstGeom>
          <a:ln>
            <a:solidFill>
              <a:srgbClr val="FDB534"/>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3295FD7-B31C-DCA0-627E-30E42EC10498}"/>
              </a:ext>
            </a:extLst>
          </p:cNvPr>
          <p:cNvCxnSpPr>
            <a:cxnSpLocks/>
            <a:endCxn id="144" idx="2"/>
          </p:cNvCxnSpPr>
          <p:nvPr/>
        </p:nvCxnSpPr>
        <p:spPr>
          <a:xfrm>
            <a:off x="7565041" y="3041131"/>
            <a:ext cx="881403" cy="314"/>
          </a:xfrm>
          <a:prstGeom prst="straightConnector1">
            <a:avLst/>
          </a:prstGeom>
          <a:ln>
            <a:solidFill>
              <a:srgbClr val="FD850C"/>
            </a:solidFill>
            <a:tailEnd type="triangle"/>
          </a:ln>
        </p:spPr>
        <p:style>
          <a:lnRef idx="1">
            <a:schemeClr val="accent1"/>
          </a:lnRef>
          <a:fillRef idx="0">
            <a:schemeClr val="accent1"/>
          </a:fillRef>
          <a:effectRef idx="0">
            <a:schemeClr val="accent1"/>
          </a:effectRef>
          <a:fontRef idx="minor">
            <a:schemeClr val="tx1"/>
          </a:fontRef>
        </p:style>
      </p:cxnSp>
      <p:sp>
        <p:nvSpPr>
          <p:cNvPr id="144" name="Flussdiagramm: Verbinder 82">
            <a:extLst>
              <a:ext uri="{FF2B5EF4-FFF2-40B4-BE49-F238E27FC236}">
                <a16:creationId xmlns:a16="http://schemas.microsoft.com/office/drawing/2014/main" id="{A6AD6F16-5782-9011-B947-DC29D6B3D8E8}"/>
              </a:ext>
            </a:extLst>
          </p:cNvPr>
          <p:cNvSpPr/>
          <p:nvPr/>
        </p:nvSpPr>
        <p:spPr>
          <a:xfrm>
            <a:off x="8446444" y="2983174"/>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3" name="Gerade Verbindung mit Pfeil 71">
            <a:extLst>
              <a:ext uri="{FF2B5EF4-FFF2-40B4-BE49-F238E27FC236}">
                <a16:creationId xmlns:a16="http://schemas.microsoft.com/office/drawing/2014/main" id="{6C8FBC8C-E63A-7765-2537-FCF60F3A3FA8}"/>
              </a:ext>
            </a:extLst>
          </p:cNvPr>
          <p:cNvCxnSpPr>
            <a:cxnSpLocks/>
            <a:stCxn id="107" idx="6"/>
            <a:endCxn id="123" idx="2"/>
          </p:cNvCxnSpPr>
          <p:nvPr/>
        </p:nvCxnSpPr>
        <p:spPr>
          <a:xfrm>
            <a:off x="7541872" y="3943683"/>
            <a:ext cx="902938" cy="1"/>
          </a:xfrm>
          <a:prstGeom prst="straightConnector1">
            <a:avLst/>
          </a:prstGeom>
          <a:ln>
            <a:solidFill>
              <a:srgbClr val="FD850C"/>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F9E7453E-D595-E3EF-1B4B-FAE5EB7015DB}"/>
              </a:ext>
            </a:extLst>
          </p:cNvPr>
          <p:cNvCxnSpPr>
            <a:cxnSpLocks/>
            <a:stCxn id="115" idx="2"/>
            <a:endCxn id="160" idx="6"/>
          </p:cNvCxnSpPr>
          <p:nvPr/>
        </p:nvCxnSpPr>
        <p:spPr>
          <a:xfrm flipH="1" flipV="1">
            <a:off x="8587446" y="4173077"/>
            <a:ext cx="872040" cy="3888"/>
          </a:xfrm>
          <a:prstGeom prst="straightConnector1">
            <a:avLst/>
          </a:prstGeom>
          <a:ln>
            <a:solidFill>
              <a:srgbClr val="FDB534"/>
            </a:solidFill>
            <a:tailEnd type="triangle"/>
          </a:ln>
        </p:spPr>
        <p:style>
          <a:lnRef idx="1">
            <a:schemeClr val="accent1"/>
          </a:lnRef>
          <a:fillRef idx="0">
            <a:schemeClr val="accent1"/>
          </a:fillRef>
          <a:effectRef idx="0">
            <a:schemeClr val="accent1"/>
          </a:effectRef>
          <a:fontRef idx="minor">
            <a:schemeClr val="tx1"/>
          </a:fontRef>
        </p:style>
      </p:cxnSp>
      <p:sp>
        <p:nvSpPr>
          <p:cNvPr id="160" name="Flussdiagramm: Verbinder 76">
            <a:extLst>
              <a:ext uri="{FF2B5EF4-FFF2-40B4-BE49-F238E27FC236}">
                <a16:creationId xmlns:a16="http://schemas.microsoft.com/office/drawing/2014/main" id="{7712F505-D53A-26AD-20CC-9BC6A8D6D07E}"/>
              </a:ext>
            </a:extLst>
          </p:cNvPr>
          <p:cNvSpPr/>
          <p:nvPr/>
        </p:nvSpPr>
        <p:spPr>
          <a:xfrm>
            <a:off x="8444015" y="4114806"/>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3" name="Grafik 72" descr="Schließen mit einfarbiger Füllung">
            <a:extLst>
              <a:ext uri="{FF2B5EF4-FFF2-40B4-BE49-F238E27FC236}">
                <a16:creationId xmlns:a16="http://schemas.microsoft.com/office/drawing/2014/main" id="{8A0AAD51-5DD8-1267-E9A7-AA0D046F1D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0132" y="4068473"/>
            <a:ext cx="210711" cy="210711"/>
          </a:xfrm>
          <a:prstGeom prst="rect">
            <a:avLst/>
          </a:prstGeom>
        </p:spPr>
      </p:pic>
      <p:pic>
        <p:nvPicPr>
          <p:cNvPr id="246" name="Grafik 90" descr="Sanduhr abgelaufen mit einfarbiger Füllung">
            <a:extLst>
              <a:ext uri="{FF2B5EF4-FFF2-40B4-BE49-F238E27FC236}">
                <a16:creationId xmlns:a16="http://schemas.microsoft.com/office/drawing/2014/main" id="{3F09F2AE-0AE6-2771-3BFB-9FFF4EF894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90729" y="4647632"/>
            <a:ext cx="365046" cy="365046"/>
          </a:xfrm>
          <a:prstGeom prst="rect">
            <a:avLst/>
          </a:prstGeom>
        </p:spPr>
      </p:pic>
      <p:sp>
        <p:nvSpPr>
          <p:cNvPr id="247" name="Textfeld 91">
            <a:extLst>
              <a:ext uri="{FF2B5EF4-FFF2-40B4-BE49-F238E27FC236}">
                <a16:creationId xmlns:a16="http://schemas.microsoft.com/office/drawing/2014/main" id="{0FC33C2A-CD69-659C-270E-E466D33CE124}"/>
              </a:ext>
            </a:extLst>
          </p:cNvPr>
          <p:cNvSpPr txBox="1"/>
          <p:nvPr/>
        </p:nvSpPr>
        <p:spPr>
          <a:xfrm>
            <a:off x="7671069" y="4697921"/>
            <a:ext cx="3348767" cy="276999"/>
          </a:xfrm>
          <a:prstGeom prst="rect">
            <a:avLst/>
          </a:prstGeom>
          <a:noFill/>
        </p:spPr>
        <p:txBody>
          <a:bodyPr wrap="square" rtlCol="0">
            <a:spAutoFit/>
          </a:bodyPr>
          <a:lstStyle/>
          <a:p>
            <a:r>
              <a:rPr lang="de-DE" sz="1200"/>
              <a:t>Time </a:t>
            </a:r>
            <a:r>
              <a:rPr lang="de-DE" sz="1200" err="1"/>
              <a:t>to</a:t>
            </a:r>
            <a:r>
              <a:rPr lang="de-DE" sz="1200"/>
              <a:t> </a:t>
            </a:r>
            <a:r>
              <a:rPr lang="de-DE" sz="1200" err="1"/>
              <a:t>resolve</a:t>
            </a:r>
            <a:r>
              <a:rPr lang="de-DE" sz="1200"/>
              <a:t> </a:t>
            </a:r>
            <a:r>
              <a:rPr lang="de-DE" sz="1200" err="1"/>
              <a:t>merge</a:t>
            </a:r>
            <a:r>
              <a:rPr lang="de-DE" sz="1200"/>
              <a:t> </a:t>
            </a:r>
            <a:r>
              <a:rPr lang="de-DE" sz="1200" err="1"/>
              <a:t>conflict</a:t>
            </a:r>
            <a:r>
              <a:rPr lang="de-DE" sz="1200"/>
              <a:t>: 20 </a:t>
            </a:r>
            <a:r>
              <a:rPr lang="de-DE" sz="1200" err="1"/>
              <a:t>mins</a:t>
            </a:r>
            <a:endParaRPr lang="de-DE" sz="1200"/>
          </a:p>
        </p:txBody>
      </p:sp>
      <p:sp>
        <p:nvSpPr>
          <p:cNvPr id="248" name="Textfeld 50">
            <a:extLst>
              <a:ext uri="{FF2B5EF4-FFF2-40B4-BE49-F238E27FC236}">
                <a16:creationId xmlns:a16="http://schemas.microsoft.com/office/drawing/2014/main" id="{ADF305C0-59A1-DF1D-441D-B58A175AA4D1}"/>
              </a:ext>
            </a:extLst>
          </p:cNvPr>
          <p:cNvSpPr txBox="1"/>
          <p:nvPr/>
        </p:nvSpPr>
        <p:spPr>
          <a:xfrm>
            <a:off x="7270123" y="5073966"/>
            <a:ext cx="4150658" cy="369332"/>
          </a:xfrm>
          <a:prstGeom prst="rect">
            <a:avLst/>
          </a:prstGeom>
          <a:noFill/>
        </p:spPr>
        <p:txBody>
          <a:bodyPr wrap="square" rtlCol="0">
            <a:spAutoFit/>
          </a:bodyPr>
          <a:lstStyle/>
          <a:p>
            <a:r>
              <a:rPr lang="de-DE"/>
              <a:t>=&gt;multiple small merge conflicts</a:t>
            </a:r>
          </a:p>
        </p:txBody>
      </p:sp>
      <p:pic>
        <p:nvPicPr>
          <p:cNvPr id="119" name="Grafik 72" descr="Schließen mit einfarbiger Füllung">
            <a:extLst>
              <a:ext uri="{FF2B5EF4-FFF2-40B4-BE49-F238E27FC236}">
                <a16:creationId xmlns:a16="http://schemas.microsoft.com/office/drawing/2014/main" id="{3EDC5FC6-6674-376C-99F0-2D307231FC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06743" y="2937241"/>
            <a:ext cx="210711" cy="210711"/>
          </a:xfrm>
          <a:prstGeom prst="rect">
            <a:avLst/>
          </a:prstGeom>
        </p:spPr>
      </p:pic>
      <p:pic>
        <p:nvPicPr>
          <p:cNvPr id="86" name="Grafik 51" descr="Programmiererin Silhouette">
            <a:extLst>
              <a:ext uri="{FF2B5EF4-FFF2-40B4-BE49-F238E27FC236}">
                <a16:creationId xmlns:a16="http://schemas.microsoft.com/office/drawing/2014/main" id="{0EFEE2BA-6072-05AD-5442-FD5CF900C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4997" y="1231465"/>
            <a:ext cx="914400" cy="914400"/>
          </a:xfrm>
          <a:prstGeom prst="rect">
            <a:avLst/>
          </a:prstGeom>
        </p:spPr>
      </p:pic>
      <p:pic>
        <p:nvPicPr>
          <p:cNvPr id="87" name="Grafik 52" descr="Programmierer Silhouette">
            <a:extLst>
              <a:ext uri="{FF2B5EF4-FFF2-40B4-BE49-F238E27FC236}">
                <a16:creationId xmlns:a16="http://schemas.microsoft.com/office/drawing/2014/main" id="{22971B81-7AC3-362E-A32E-412808D33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0014" y="1231465"/>
            <a:ext cx="914400" cy="914400"/>
          </a:xfrm>
          <a:prstGeom prst="rect">
            <a:avLst/>
          </a:prstGeom>
        </p:spPr>
      </p:pic>
      <p:pic>
        <p:nvPicPr>
          <p:cNvPr id="88" name="Grafik 53" descr="Ein Bild, das Text, ClipArt enthält.&#10;&#10;Automatisch generierte Beschreibung">
            <a:extLst>
              <a:ext uri="{FF2B5EF4-FFF2-40B4-BE49-F238E27FC236}">
                <a16:creationId xmlns:a16="http://schemas.microsoft.com/office/drawing/2014/main" id="{66CB75AD-E749-7408-7508-342AC84CB3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3642" y="1577702"/>
            <a:ext cx="914400" cy="381000"/>
          </a:xfrm>
          <a:prstGeom prst="rect">
            <a:avLst/>
          </a:prstGeom>
        </p:spPr>
      </p:pic>
      <p:cxnSp>
        <p:nvCxnSpPr>
          <p:cNvPr id="89" name="Gerade Verbindung mit Pfeil 54">
            <a:extLst>
              <a:ext uri="{FF2B5EF4-FFF2-40B4-BE49-F238E27FC236}">
                <a16:creationId xmlns:a16="http://schemas.microsoft.com/office/drawing/2014/main" id="{DE63CC21-ACE0-AD31-BF77-1E0F3909F7E6}"/>
              </a:ext>
            </a:extLst>
          </p:cNvPr>
          <p:cNvCxnSpPr>
            <a:cxnSpLocks/>
          </p:cNvCxnSpPr>
          <p:nvPr/>
        </p:nvCxnSpPr>
        <p:spPr>
          <a:xfrm flipH="1">
            <a:off x="2577946" y="2219560"/>
            <a:ext cx="3286" cy="2314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55">
            <a:extLst>
              <a:ext uri="{FF2B5EF4-FFF2-40B4-BE49-F238E27FC236}">
                <a16:creationId xmlns:a16="http://schemas.microsoft.com/office/drawing/2014/main" id="{990B7013-D91D-FEB0-7D68-A6C8CC200174}"/>
              </a:ext>
            </a:extLst>
          </p:cNvPr>
          <p:cNvCxnSpPr>
            <a:cxnSpLocks/>
          </p:cNvCxnSpPr>
          <p:nvPr/>
        </p:nvCxnSpPr>
        <p:spPr>
          <a:xfrm>
            <a:off x="1533609" y="2229809"/>
            <a:ext cx="402" cy="2304455"/>
          </a:xfrm>
          <a:prstGeom prst="straightConnector1">
            <a:avLst/>
          </a:prstGeom>
          <a:ln>
            <a:solidFill>
              <a:srgbClr val="FD850C"/>
            </a:solidFill>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56">
            <a:extLst>
              <a:ext uri="{FF2B5EF4-FFF2-40B4-BE49-F238E27FC236}">
                <a16:creationId xmlns:a16="http://schemas.microsoft.com/office/drawing/2014/main" id="{F2165398-EF63-372B-8C6C-D76ACB907F22}"/>
              </a:ext>
            </a:extLst>
          </p:cNvPr>
          <p:cNvCxnSpPr>
            <a:cxnSpLocks/>
          </p:cNvCxnSpPr>
          <p:nvPr/>
        </p:nvCxnSpPr>
        <p:spPr>
          <a:xfrm>
            <a:off x="3588479" y="2219560"/>
            <a:ext cx="3814" cy="2314704"/>
          </a:xfrm>
          <a:prstGeom prst="straightConnector1">
            <a:avLst/>
          </a:prstGeom>
          <a:ln>
            <a:solidFill>
              <a:srgbClr val="FDB534"/>
            </a:solidFill>
            <a:tailEnd type="triangle"/>
          </a:ln>
        </p:spPr>
        <p:style>
          <a:lnRef idx="1">
            <a:schemeClr val="accent1"/>
          </a:lnRef>
          <a:fillRef idx="0">
            <a:schemeClr val="accent1"/>
          </a:fillRef>
          <a:effectRef idx="0">
            <a:schemeClr val="accent1"/>
          </a:effectRef>
          <a:fontRef idx="minor">
            <a:schemeClr val="tx1"/>
          </a:fontRef>
        </p:style>
      </p:cxnSp>
      <p:sp>
        <p:nvSpPr>
          <p:cNvPr id="92" name="Flussdiagramm: Verbinder 57">
            <a:extLst>
              <a:ext uri="{FF2B5EF4-FFF2-40B4-BE49-F238E27FC236}">
                <a16:creationId xmlns:a16="http://schemas.microsoft.com/office/drawing/2014/main" id="{588BF7F1-E3DF-86E4-9112-9DF5CA3C8ADF}"/>
              </a:ext>
            </a:extLst>
          </p:cNvPr>
          <p:cNvSpPr/>
          <p:nvPr/>
        </p:nvSpPr>
        <p:spPr>
          <a:xfrm>
            <a:off x="1465094" y="2526829"/>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Flussdiagramm: Verbinder 58">
            <a:extLst>
              <a:ext uri="{FF2B5EF4-FFF2-40B4-BE49-F238E27FC236}">
                <a16:creationId xmlns:a16="http://schemas.microsoft.com/office/drawing/2014/main" id="{E5ACF435-585F-E8C3-76CF-2DD96BEF95EA}"/>
              </a:ext>
            </a:extLst>
          </p:cNvPr>
          <p:cNvSpPr/>
          <p:nvPr/>
        </p:nvSpPr>
        <p:spPr>
          <a:xfrm>
            <a:off x="1463886" y="3357943"/>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Flussdiagramm: Verbinder 59">
            <a:extLst>
              <a:ext uri="{FF2B5EF4-FFF2-40B4-BE49-F238E27FC236}">
                <a16:creationId xmlns:a16="http://schemas.microsoft.com/office/drawing/2014/main" id="{B7BDBE5B-2FE6-42DC-03E1-15AA2E453D99}"/>
              </a:ext>
            </a:extLst>
          </p:cNvPr>
          <p:cNvSpPr/>
          <p:nvPr/>
        </p:nvSpPr>
        <p:spPr>
          <a:xfrm>
            <a:off x="3520578" y="2523539"/>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Flussdiagramm: Verbinder 60">
            <a:extLst>
              <a:ext uri="{FF2B5EF4-FFF2-40B4-BE49-F238E27FC236}">
                <a16:creationId xmlns:a16="http://schemas.microsoft.com/office/drawing/2014/main" id="{C55529C9-1257-2AA0-8150-B3B9503E22CF}"/>
              </a:ext>
            </a:extLst>
          </p:cNvPr>
          <p:cNvSpPr/>
          <p:nvPr/>
        </p:nvSpPr>
        <p:spPr>
          <a:xfrm>
            <a:off x="1462862" y="3982613"/>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Flussdiagramm: Verbinder 63">
            <a:extLst>
              <a:ext uri="{FF2B5EF4-FFF2-40B4-BE49-F238E27FC236}">
                <a16:creationId xmlns:a16="http://schemas.microsoft.com/office/drawing/2014/main" id="{B7F436E6-9D9C-B27C-3613-60D249CF0C9D}"/>
              </a:ext>
            </a:extLst>
          </p:cNvPr>
          <p:cNvSpPr/>
          <p:nvPr/>
        </p:nvSpPr>
        <p:spPr>
          <a:xfrm>
            <a:off x="3520578" y="2850296"/>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Flussdiagramm: Verbinder 65">
            <a:extLst>
              <a:ext uri="{FF2B5EF4-FFF2-40B4-BE49-F238E27FC236}">
                <a16:creationId xmlns:a16="http://schemas.microsoft.com/office/drawing/2014/main" id="{7C413CA4-3D63-709E-984A-2EC4DF2BCE48}"/>
              </a:ext>
            </a:extLst>
          </p:cNvPr>
          <p:cNvSpPr/>
          <p:nvPr/>
        </p:nvSpPr>
        <p:spPr>
          <a:xfrm>
            <a:off x="1465094" y="3080062"/>
            <a:ext cx="143431" cy="116541"/>
          </a:xfrm>
          <a:prstGeom prst="flowChartConnec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Flussdiagramm: Verbinder 67">
            <a:extLst>
              <a:ext uri="{FF2B5EF4-FFF2-40B4-BE49-F238E27FC236}">
                <a16:creationId xmlns:a16="http://schemas.microsoft.com/office/drawing/2014/main" id="{C5B384EC-C2D3-6143-CD9C-0BDD3B9EAEC2}"/>
              </a:ext>
            </a:extLst>
          </p:cNvPr>
          <p:cNvSpPr/>
          <p:nvPr/>
        </p:nvSpPr>
        <p:spPr>
          <a:xfrm>
            <a:off x="3521058" y="3357733"/>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Flussdiagramm: Verbinder 68">
            <a:extLst>
              <a:ext uri="{FF2B5EF4-FFF2-40B4-BE49-F238E27FC236}">
                <a16:creationId xmlns:a16="http://schemas.microsoft.com/office/drawing/2014/main" id="{D3AECDCE-E084-8C32-F227-628BFB514A32}"/>
              </a:ext>
            </a:extLst>
          </p:cNvPr>
          <p:cNvSpPr/>
          <p:nvPr/>
        </p:nvSpPr>
        <p:spPr>
          <a:xfrm>
            <a:off x="3523907" y="4215895"/>
            <a:ext cx="143431" cy="116541"/>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lussdiagramm: Verbinder 76">
            <a:extLst>
              <a:ext uri="{FF2B5EF4-FFF2-40B4-BE49-F238E27FC236}">
                <a16:creationId xmlns:a16="http://schemas.microsoft.com/office/drawing/2014/main" id="{275952FE-4A77-3325-D6BE-249055E11957}"/>
              </a:ext>
            </a:extLst>
          </p:cNvPr>
          <p:cNvSpPr/>
          <p:nvPr/>
        </p:nvSpPr>
        <p:spPr>
          <a:xfrm>
            <a:off x="2509231" y="3982614"/>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6" name="Flussdiagramm: Verbinder 78">
            <a:extLst>
              <a:ext uri="{FF2B5EF4-FFF2-40B4-BE49-F238E27FC236}">
                <a16:creationId xmlns:a16="http://schemas.microsoft.com/office/drawing/2014/main" id="{650C267B-066A-82C5-16E6-AF2E541C9891}"/>
              </a:ext>
            </a:extLst>
          </p:cNvPr>
          <p:cNvSpPr/>
          <p:nvPr/>
        </p:nvSpPr>
        <p:spPr>
          <a:xfrm>
            <a:off x="2509406" y="2523595"/>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3" name="Straight Arrow Connector 132">
            <a:extLst>
              <a:ext uri="{FF2B5EF4-FFF2-40B4-BE49-F238E27FC236}">
                <a16:creationId xmlns:a16="http://schemas.microsoft.com/office/drawing/2014/main" id="{56B2C76F-1D0B-12A9-9C6B-9EDB44F781C4}"/>
              </a:ext>
            </a:extLst>
          </p:cNvPr>
          <p:cNvCxnSpPr>
            <a:cxnSpLocks/>
            <a:stCxn id="126" idx="2"/>
            <a:endCxn id="92" idx="6"/>
          </p:cNvCxnSpPr>
          <p:nvPr/>
        </p:nvCxnSpPr>
        <p:spPr>
          <a:xfrm flipH="1">
            <a:off x="1608525" y="2581866"/>
            <a:ext cx="900881" cy="3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B840B70C-47B4-BF38-BC43-C9B07D7A5F63}"/>
              </a:ext>
            </a:extLst>
          </p:cNvPr>
          <p:cNvCxnSpPr>
            <a:stCxn id="126" idx="6"/>
            <a:endCxn id="94" idx="2"/>
          </p:cNvCxnSpPr>
          <p:nvPr/>
        </p:nvCxnSpPr>
        <p:spPr>
          <a:xfrm flipV="1">
            <a:off x="2652837" y="2581810"/>
            <a:ext cx="867741" cy="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Gerade Verbindung mit Pfeil 71">
            <a:extLst>
              <a:ext uri="{FF2B5EF4-FFF2-40B4-BE49-F238E27FC236}">
                <a16:creationId xmlns:a16="http://schemas.microsoft.com/office/drawing/2014/main" id="{B4A0C91B-2148-CBCD-7625-8283089E8A23}"/>
              </a:ext>
            </a:extLst>
          </p:cNvPr>
          <p:cNvCxnSpPr>
            <a:cxnSpLocks/>
            <a:stCxn id="95" idx="6"/>
            <a:endCxn id="120" idx="2"/>
          </p:cNvCxnSpPr>
          <p:nvPr/>
        </p:nvCxnSpPr>
        <p:spPr>
          <a:xfrm>
            <a:off x="1606293" y="4040884"/>
            <a:ext cx="902938" cy="1"/>
          </a:xfrm>
          <a:prstGeom prst="straightConnector1">
            <a:avLst/>
          </a:prstGeom>
          <a:ln>
            <a:solidFill>
              <a:srgbClr val="FD850C"/>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1CCECD4-7E4E-A9BD-91FC-4483E11C0159}"/>
              </a:ext>
            </a:extLst>
          </p:cNvPr>
          <p:cNvCxnSpPr>
            <a:cxnSpLocks/>
            <a:stCxn id="111" idx="2"/>
            <a:endCxn id="145" idx="6"/>
          </p:cNvCxnSpPr>
          <p:nvPr/>
        </p:nvCxnSpPr>
        <p:spPr>
          <a:xfrm flipH="1" flipV="1">
            <a:off x="2651867" y="4270278"/>
            <a:ext cx="872040" cy="3888"/>
          </a:xfrm>
          <a:prstGeom prst="straightConnector1">
            <a:avLst/>
          </a:prstGeom>
          <a:ln>
            <a:solidFill>
              <a:srgbClr val="FDB534"/>
            </a:solidFill>
            <a:tailEnd type="triangle"/>
          </a:ln>
        </p:spPr>
        <p:style>
          <a:lnRef idx="1">
            <a:schemeClr val="accent1"/>
          </a:lnRef>
          <a:fillRef idx="0">
            <a:schemeClr val="accent1"/>
          </a:fillRef>
          <a:effectRef idx="0">
            <a:schemeClr val="accent1"/>
          </a:effectRef>
          <a:fontRef idx="minor">
            <a:schemeClr val="tx1"/>
          </a:fontRef>
        </p:style>
      </p:cxnSp>
      <p:sp>
        <p:nvSpPr>
          <p:cNvPr id="145" name="Flussdiagramm: Verbinder 76">
            <a:extLst>
              <a:ext uri="{FF2B5EF4-FFF2-40B4-BE49-F238E27FC236}">
                <a16:creationId xmlns:a16="http://schemas.microsoft.com/office/drawing/2014/main" id="{82D37F4C-A69B-FEE7-AAF7-37CDE9A4117B}"/>
              </a:ext>
            </a:extLst>
          </p:cNvPr>
          <p:cNvSpPr/>
          <p:nvPr/>
        </p:nvSpPr>
        <p:spPr>
          <a:xfrm>
            <a:off x="2508436" y="4212007"/>
            <a:ext cx="143431" cy="116541"/>
          </a:xfrm>
          <a:prstGeom prst="flowChartConnector">
            <a:avLst/>
          </a:prstGeom>
          <a:ln>
            <a:solidFill>
              <a:srgbClr val="FF5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6" name="Grafik 72" descr="Schließen mit einfarbiger Füllung">
            <a:extLst>
              <a:ext uri="{FF2B5EF4-FFF2-40B4-BE49-F238E27FC236}">
                <a16:creationId xmlns:a16="http://schemas.microsoft.com/office/drawing/2014/main" id="{37EAF9C5-FF01-DBCF-31F1-606C7F5D9A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24553" y="4165674"/>
            <a:ext cx="210711" cy="210711"/>
          </a:xfrm>
          <a:prstGeom prst="rect">
            <a:avLst/>
          </a:prstGeom>
        </p:spPr>
      </p:pic>
      <p:pic>
        <p:nvPicPr>
          <p:cNvPr id="4" name="Grafik 3" descr="Zahnräder mit einfarbiger Füllung">
            <a:extLst>
              <a:ext uri="{FF2B5EF4-FFF2-40B4-BE49-F238E27FC236}">
                <a16:creationId xmlns:a16="http://schemas.microsoft.com/office/drawing/2014/main" id="{150D9E56-3EB8-404E-8F03-E7EB982ADE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52899" y="3890336"/>
            <a:ext cx="277868" cy="277868"/>
          </a:xfrm>
          <a:prstGeom prst="rect">
            <a:avLst/>
          </a:prstGeom>
        </p:spPr>
      </p:pic>
      <p:pic>
        <p:nvPicPr>
          <p:cNvPr id="63" name="Grafik 62" descr="Zahnräder mit einfarbiger Füllung">
            <a:extLst>
              <a:ext uri="{FF2B5EF4-FFF2-40B4-BE49-F238E27FC236}">
                <a16:creationId xmlns:a16="http://schemas.microsoft.com/office/drawing/2014/main" id="{05EC5B63-14C3-4B28-89AF-58DB7FC9EB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86516" y="2763413"/>
            <a:ext cx="277868" cy="277868"/>
          </a:xfrm>
          <a:prstGeom prst="rect">
            <a:avLst/>
          </a:prstGeom>
        </p:spPr>
      </p:pic>
      <p:pic>
        <p:nvPicPr>
          <p:cNvPr id="64" name="Grafik 63" descr="Zahnräder mit einfarbiger Füllung">
            <a:extLst>
              <a:ext uri="{FF2B5EF4-FFF2-40B4-BE49-F238E27FC236}">
                <a16:creationId xmlns:a16="http://schemas.microsoft.com/office/drawing/2014/main" id="{2945FE78-D678-47C3-86FC-B36DE81198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96921" y="2522799"/>
            <a:ext cx="277868" cy="277868"/>
          </a:xfrm>
          <a:prstGeom prst="rect">
            <a:avLst/>
          </a:prstGeom>
        </p:spPr>
      </p:pic>
      <p:pic>
        <p:nvPicPr>
          <p:cNvPr id="65" name="Grafik 64" descr="Zahnräder mit einfarbiger Füllung">
            <a:extLst>
              <a:ext uri="{FF2B5EF4-FFF2-40B4-BE49-F238E27FC236}">
                <a16:creationId xmlns:a16="http://schemas.microsoft.com/office/drawing/2014/main" id="{6D747E79-939C-4B36-AEE8-3FD1A79DF1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5547" y="3621568"/>
            <a:ext cx="277868" cy="277868"/>
          </a:xfrm>
          <a:prstGeom prst="rect">
            <a:avLst/>
          </a:prstGeom>
        </p:spPr>
      </p:pic>
    </p:spTree>
    <p:extLst>
      <p:ext uri="{BB962C8B-B14F-4D97-AF65-F5344CB8AC3E}">
        <p14:creationId xmlns:p14="http://schemas.microsoft.com/office/powerpoint/2010/main" val="2634210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animBg="1"/>
      <p:bldP spid="107" grpId="0" animBg="1"/>
      <p:bldP spid="110" grpId="0" animBg="1"/>
      <p:bldP spid="112" grpId="0" animBg="1"/>
      <p:bldP spid="114" grpId="0" animBg="1"/>
      <p:bldP spid="115" grpId="0" animBg="1"/>
      <p:bldP spid="122" grpId="0" animBg="1"/>
      <p:bldP spid="123" grpId="0" animBg="1"/>
      <p:bldP spid="125" grpId="0" animBg="1"/>
      <p:bldP spid="128" grpId="0" animBg="1"/>
      <p:bldP spid="144" grpId="0" animBg="1"/>
      <p:bldP spid="160" grpId="0" animBg="1"/>
      <p:bldP spid="247" grpId="0"/>
      <p:bldP spid="2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9223BC-E37A-DB3D-A59F-6FDD107208A9}"/>
              </a:ext>
            </a:extLst>
          </p:cNvPr>
          <p:cNvSpPr>
            <a:spLocks noGrp="1"/>
          </p:cNvSpPr>
          <p:nvPr>
            <p:ph type="title"/>
          </p:nvPr>
        </p:nvSpPr>
        <p:spPr/>
        <p:txBody>
          <a:bodyPr/>
          <a:lstStyle/>
          <a:p>
            <a:r>
              <a:rPr lang="en-US">
                <a:latin typeface="Segoe UI Semibold"/>
                <a:cs typeface="Segoe UI Semibold"/>
              </a:rPr>
              <a:t>Environments in software development</a:t>
            </a:r>
            <a:endParaRPr lang="en-DE"/>
          </a:p>
        </p:txBody>
      </p:sp>
      <p:pic>
        <p:nvPicPr>
          <p:cNvPr id="3074" name="Picture 2" descr="Staging vs Test Environment During eCommerce Implementation: What's the  Difference? | OroCommerce">
            <a:extLst>
              <a:ext uri="{FF2B5EF4-FFF2-40B4-BE49-F238E27FC236}">
                <a16:creationId xmlns:a16="http://schemas.microsoft.com/office/drawing/2014/main" id="{829003CD-93BB-35B4-B578-36AB56862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686" y="1657281"/>
            <a:ext cx="4327473" cy="34182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E9847BC-E84F-C122-BCFA-923887758C0B}"/>
              </a:ext>
            </a:extLst>
          </p:cNvPr>
          <p:cNvSpPr txBox="1"/>
          <p:nvPr/>
        </p:nvSpPr>
        <p:spPr>
          <a:xfrm>
            <a:off x="2460625" y="6275665"/>
            <a:ext cx="6267450" cy="230832"/>
          </a:xfrm>
          <a:prstGeom prst="rect">
            <a:avLst/>
          </a:prstGeom>
          <a:noFill/>
        </p:spPr>
        <p:txBody>
          <a:bodyPr wrap="square">
            <a:spAutoFit/>
          </a:bodyPr>
          <a:lstStyle/>
          <a:p>
            <a:r>
              <a:rPr lang="en-DE" sz="900"/>
              <a:t>https://oroinc.com/b2b-ecommerce/wp-content/uploads/sites/3/2019/05/Software-environments.png</a:t>
            </a:r>
          </a:p>
        </p:txBody>
      </p:sp>
    </p:spTree>
    <p:extLst>
      <p:ext uri="{BB962C8B-B14F-4D97-AF65-F5344CB8AC3E}">
        <p14:creationId xmlns:p14="http://schemas.microsoft.com/office/powerpoint/2010/main" val="34748863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E03EA5-0451-DD1B-E77C-D3D4B147D770}"/>
              </a:ext>
            </a:extLst>
          </p:cNvPr>
          <p:cNvSpPr>
            <a:spLocks noGrp="1"/>
          </p:cNvSpPr>
          <p:nvPr>
            <p:ph type="title"/>
          </p:nvPr>
        </p:nvSpPr>
        <p:spPr/>
        <p:txBody>
          <a:bodyPr/>
          <a:lstStyle/>
          <a:p>
            <a:r>
              <a:rPr lang="en-US"/>
              <a:t>Continuous Delivery / Deployment</a:t>
            </a:r>
            <a:endParaRPr lang="en-DE"/>
          </a:p>
        </p:txBody>
      </p:sp>
      <p:sp>
        <p:nvSpPr>
          <p:cNvPr id="6" name="TextBox 5">
            <a:extLst>
              <a:ext uri="{FF2B5EF4-FFF2-40B4-BE49-F238E27FC236}">
                <a16:creationId xmlns:a16="http://schemas.microsoft.com/office/drawing/2014/main" id="{1B5FF06B-02E3-A54F-9838-D15771AAA94A}"/>
              </a:ext>
            </a:extLst>
          </p:cNvPr>
          <p:cNvSpPr txBox="1"/>
          <p:nvPr/>
        </p:nvSpPr>
        <p:spPr>
          <a:xfrm>
            <a:off x="2439468" y="6251837"/>
            <a:ext cx="6268824" cy="215444"/>
          </a:xfrm>
          <a:prstGeom prst="rect">
            <a:avLst/>
          </a:prstGeom>
          <a:noFill/>
        </p:spPr>
        <p:txBody>
          <a:bodyPr wrap="square">
            <a:spAutoFit/>
          </a:bodyPr>
          <a:lstStyle/>
          <a:p>
            <a:r>
              <a:rPr lang="en-US" sz="800"/>
              <a:t>https://s7280.pcdn.co/wp-content/uploads/2017/06/ci-vs-cd-devops-difference.jpg</a:t>
            </a:r>
            <a:endParaRPr lang="en-DE" sz="800"/>
          </a:p>
        </p:txBody>
      </p:sp>
      <p:sp>
        <p:nvSpPr>
          <p:cNvPr id="2" name="TextBox 1">
            <a:extLst>
              <a:ext uri="{FF2B5EF4-FFF2-40B4-BE49-F238E27FC236}">
                <a16:creationId xmlns:a16="http://schemas.microsoft.com/office/drawing/2014/main" id="{C2D4EE5C-8A3C-2C64-6964-20F77B2958E8}"/>
              </a:ext>
            </a:extLst>
          </p:cNvPr>
          <p:cNvSpPr txBox="1"/>
          <p:nvPr/>
        </p:nvSpPr>
        <p:spPr>
          <a:xfrm>
            <a:off x="717395" y="1389063"/>
            <a:ext cx="7886700" cy="1477328"/>
          </a:xfrm>
          <a:prstGeom prst="rect">
            <a:avLst/>
          </a:prstGeom>
          <a:noFill/>
        </p:spPr>
        <p:txBody>
          <a:bodyPr wrap="square" rtlCol="0">
            <a:spAutoFit/>
          </a:bodyPr>
          <a:lstStyle/>
          <a:p>
            <a:r>
              <a:rPr lang="en-US">
                <a:solidFill>
                  <a:srgbClr val="FD850C"/>
                </a:solidFill>
              </a:rPr>
              <a:t>Continuous Delivery </a:t>
            </a:r>
            <a:r>
              <a:rPr lang="en-US"/>
              <a:t>automatically deploys code changes to a </a:t>
            </a:r>
            <a:r>
              <a:rPr lang="en-US">
                <a:solidFill>
                  <a:srgbClr val="FD850C"/>
                </a:solidFill>
              </a:rPr>
              <a:t>testing and/or production environment</a:t>
            </a:r>
          </a:p>
          <a:p>
            <a:endParaRPr lang="en-US"/>
          </a:p>
          <a:p>
            <a:r>
              <a:rPr lang="en-US"/>
              <a:t>With </a:t>
            </a:r>
            <a:r>
              <a:rPr lang="en-US">
                <a:solidFill>
                  <a:srgbClr val="FD850C"/>
                </a:solidFill>
              </a:rPr>
              <a:t>Continuous Deployment </a:t>
            </a:r>
            <a:r>
              <a:rPr lang="en-US"/>
              <a:t>every change is released automatically to the </a:t>
            </a:r>
            <a:r>
              <a:rPr lang="en-US">
                <a:solidFill>
                  <a:srgbClr val="FD850C"/>
                </a:solidFill>
              </a:rPr>
              <a:t>customers</a:t>
            </a:r>
          </a:p>
        </p:txBody>
      </p:sp>
      <p:pic>
        <p:nvPicPr>
          <p:cNvPr id="2052" name="Picture 4" descr="Continuous Delivery vs Deployment vs Integration: What's the Difference? –  BMC Software | Blogs">
            <a:extLst>
              <a:ext uri="{FF2B5EF4-FFF2-40B4-BE49-F238E27FC236}">
                <a16:creationId xmlns:a16="http://schemas.microsoft.com/office/drawing/2014/main" id="{CC504A9B-2FFF-BAF9-5514-8DE665DAB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76" y="2866391"/>
            <a:ext cx="6933880" cy="260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706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Agenda</a:t>
            </a:r>
          </a:p>
        </p:txBody>
      </p:sp>
      <p:graphicFrame>
        <p:nvGraphicFramePr>
          <p:cNvPr id="7" name="Table 4">
            <a:extLst>
              <a:ext uri="{FF2B5EF4-FFF2-40B4-BE49-F238E27FC236}">
                <a16:creationId xmlns:a16="http://schemas.microsoft.com/office/drawing/2014/main" id="{FDBBA4C0-7E5D-4B59-A1AD-08DA6BA767E0}"/>
              </a:ext>
            </a:extLst>
          </p:cNvPr>
          <p:cNvGraphicFramePr>
            <a:graphicFrameLocks noGrp="1"/>
          </p:cNvGraphicFramePr>
          <p:nvPr>
            <p:extLst>
              <p:ext uri="{D42A27DB-BD31-4B8C-83A1-F6EECF244321}">
                <p14:modId xmlns:p14="http://schemas.microsoft.com/office/powerpoint/2010/main" val="1765325634"/>
              </p:ext>
            </p:extLst>
          </p:nvPr>
        </p:nvGraphicFramePr>
        <p:xfrm>
          <a:off x="691376" y="1159387"/>
          <a:ext cx="1821127" cy="4323584"/>
        </p:xfrm>
        <a:graphic>
          <a:graphicData uri="http://schemas.openxmlformats.org/drawingml/2006/table">
            <a:tbl>
              <a:tblPr>
                <a:effectLst/>
                <a:tableStyleId>{21E4AEA4-8DFA-4A89-87EB-49C32662AFE0}</a:tableStyleId>
              </a:tblPr>
              <a:tblGrid>
                <a:gridCol w="1821127">
                  <a:extLst>
                    <a:ext uri="{9D8B030D-6E8A-4147-A177-3AD203B41FA5}">
                      <a16:colId xmlns:a16="http://schemas.microsoft.com/office/drawing/2014/main" val="1791086516"/>
                    </a:ext>
                  </a:extLst>
                </a:gridCol>
              </a:tblGrid>
              <a:tr h="2075426">
                <a:tc>
                  <a:txBody>
                    <a:bodyPr/>
                    <a:lstStyle/>
                    <a:p>
                      <a:pPr lvl="0" algn="ctr"/>
                      <a:r>
                        <a:rPr lang="en-US" b="0" i="0">
                          <a:solidFill>
                            <a:srgbClr val="FFFFFF"/>
                          </a:solidFill>
                          <a:latin typeface="Segoe UI Semibold"/>
                          <a:ea typeface="Arial Black"/>
                          <a:cs typeface="Segoe UI Semibold"/>
                        </a:rPr>
                        <a:t>14:00 – 15:15</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r h="707922">
                <a:tc>
                  <a:txBody>
                    <a:bodyPr/>
                    <a:lstStyle/>
                    <a:p>
                      <a:pPr lvl="0" algn="ctr"/>
                      <a:r>
                        <a:rPr lang="en-US" b="0" i="0">
                          <a:solidFill>
                            <a:srgbClr val="FFFFFF"/>
                          </a:solidFill>
                          <a:latin typeface="Segoe UI Semibold"/>
                          <a:ea typeface="Arial Black"/>
                          <a:cs typeface="Segoe UI Semibold"/>
                        </a:rPr>
                        <a:t>15:15 – 15:30</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38753912"/>
                  </a:ext>
                </a:extLst>
              </a:tr>
              <a:tr h="1540236">
                <a:tc>
                  <a:txBody>
                    <a:bodyPr/>
                    <a:lstStyle/>
                    <a:p>
                      <a:pPr lvl="0" algn="ctr"/>
                      <a:r>
                        <a:rPr lang="en-US" b="0" i="0">
                          <a:solidFill>
                            <a:srgbClr val="FFFFFF"/>
                          </a:solidFill>
                          <a:latin typeface="Segoe UI Semibold"/>
                          <a:ea typeface="Arial Black"/>
                          <a:cs typeface="Segoe UI Semibold"/>
                        </a:rPr>
                        <a:t>15:30 – 17:00</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98046925"/>
                  </a:ext>
                </a:extLst>
              </a:tr>
            </a:tbl>
          </a:graphicData>
        </a:graphic>
      </p:graphicFrame>
      <p:grpSp>
        <p:nvGrpSpPr>
          <p:cNvPr id="25" name="Group 24">
            <a:extLst>
              <a:ext uri="{FF2B5EF4-FFF2-40B4-BE49-F238E27FC236}">
                <a16:creationId xmlns:a16="http://schemas.microsoft.com/office/drawing/2014/main" id="{AD771501-7961-4F7D-9D1C-89CA05446088}"/>
              </a:ext>
            </a:extLst>
          </p:cNvPr>
          <p:cNvGrpSpPr/>
          <p:nvPr/>
        </p:nvGrpSpPr>
        <p:grpSpPr>
          <a:xfrm>
            <a:off x="2512503" y="1220645"/>
            <a:ext cx="5814043" cy="627488"/>
            <a:chOff x="1413077" y="1172091"/>
            <a:chExt cx="4200022" cy="627488"/>
          </a:xfrm>
        </p:grpSpPr>
        <p:sp>
          <p:nvSpPr>
            <p:cNvPr id="8" name="Text Placeholder 3">
              <a:extLst>
                <a:ext uri="{FF2B5EF4-FFF2-40B4-BE49-F238E27FC236}">
                  <a16:creationId xmlns:a16="http://schemas.microsoft.com/office/drawing/2014/main" id="{CDBF0865-6125-436E-87A4-F551934A94C5}"/>
                </a:ext>
              </a:extLst>
            </p:cNvPr>
            <p:cNvSpPr txBox="1"/>
            <p:nvPr/>
          </p:nvSpPr>
          <p:spPr>
            <a:xfrm>
              <a:off x="1413077" y="117209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Theory part</a:t>
              </a:r>
            </a:p>
          </p:txBody>
        </p:sp>
        <p:sp>
          <p:nvSpPr>
            <p:cNvPr id="9" name="Text Placeholder 4">
              <a:extLst>
                <a:ext uri="{FF2B5EF4-FFF2-40B4-BE49-F238E27FC236}">
                  <a16:creationId xmlns:a16="http://schemas.microsoft.com/office/drawing/2014/main" id="{DCB8B845-2CB8-4661-AB29-AEAD383A3FB3}"/>
                </a:ext>
              </a:extLst>
            </p:cNvPr>
            <p:cNvSpPr txBox="1"/>
            <p:nvPr/>
          </p:nvSpPr>
          <p:spPr>
            <a:xfrm>
              <a:off x="1413077" y="1462742"/>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5800"/>
                  </a:solidFill>
                  <a:uFillTx/>
                  <a:latin typeface="Segoe UI Light" pitchFamily="34"/>
                  <a:ea typeface="Segoe UI Light"/>
                  <a:cs typeface="Segoe UI Light"/>
                </a:rPr>
                <a:t>Laura and Mojtaba</a:t>
              </a:r>
            </a:p>
          </p:txBody>
        </p:sp>
      </p:grpSp>
      <p:sp>
        <p:nvSpPr>
          <p:cNvPr id="21" name="Text Placeholder 3">
            <a:extLst>
              <a:ext uri="{FF2B5EF4-FFF2-40B4-BE49-F238E27FC236}">
                <a16:creationId xmlns:a16="http://schemas.microsoft.com/office/drawing/2014/main" id="{83835B93-F1F4-4B77-B594-B44D6B2CB67E}"/>
              </a:ext>
            </a:extLst>
          </p:cNvPr>
          <p:cNvSpPr txBox="1"/>
          <p:nvPr/>
        </p:nvSpPr>
        <p:spPr>
          <a:xfrm>
            <a:off x="2512503" y="3386223"/>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Break</a:t>
            </a:r>
          </a:p>
        </p:txBody>
      </p:sp>
      <p:grpSp>
        <p:nvGrpSpPr>
          <p:cNvPr id="27" name="Group 26">
            <a:extLst>
              <a:ext uri="{FF2B5EF4-FFF2-40B4-BE49-F238E27FC236}">
                <a16:creationId xmlns:a16="http://schemas.microsoft.com/office/drawing/2014/main" id="{05966A0E-075C-4D70-AA7B-9ADB15C9036E}"/>
              </a:ext>
            </a:extLst>
          </p:cNvPr>
          <p:cNvGrpSpPr/>
          <p:nvPr/>
        </p:nvGrpSpPr>
        <p:grpSpPr>
          <a:xfrm>
            <a:off x="2512503" y="3977149"/>
            <a:ext cx="4911256" cy="627488"/>
            <a:chOff x="1413076" y="1822090"/>
            <a:chExt cx="4911256" cy="627488"/>
          </a:xfrm>
        </p:grpSpPr>
        <p:sp>
          <p:nvSpPr>
            <p:cNvPr id="28" name="Text Placeholder 3">
              <a:extLst>
                <a:ext uri="{FF2B5EF4-FFF2-40B4-BE49-F238E27FC236}">
                  <a16:creationId xmlns:a16="http://schemas.microsoft.com/office/drawing/2014/main" id="{1A4F4A19-AB09-479B-90D6-BD0C54D42169}"/>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a:solidFill>
                    <a:srgbClr val="333333"/>
                  </a:solidFill>
                  <a:latin typeface="Segoe UI Light" pitchFamily="34"/>
                  <a:cs typeface="Segoe UI" pitchFamily="34"/>
                </a:rPr>
                <a:t>Demo</a:t>
              </a:r>
            </a:p>
          </p:txBody>
        </p:sp>
        <p:sp>
          <p:nvSpPr>
            <p:cNvPr id="29" name="Text Placeholder 4">
              <a:extLst>
                <a:ext uri="{FF2B5EF4-FFF2-40B4-BE49-F238E27FC236}">
                  <a16:creationId xmlns:a16="http://schemas.microsoft.com/office/drawing/2014/main" id="{30FC1642-B6D2-45E1-AA66-E994AA294AD2}"/>
                </a:ext>
              </a:extLst>
            </p:cNvPr>
            <p:cNvSpPr txBox="1"/>
            <p:nvPr/>
          </p:nvSpPr>
          <p:spPr>
            <a:xfrm>
              <a:off x="1413076" y="2112741"/>
              <a:ext cx="4911256"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Sebastian</a:t>
              </a:r>
              <a:endParaRPr lang="en-US" sz="1600" b="0" i="0" u="none" strike="noStrike" kern="1200" cap="none" spc="0" baseline="0">
                <a:solidFill>
                  <a:srgbClr val="FF5800"/>
                </a:solidFill>
                <a:uFillTx/>
                <a:latin typeface="Segoe UI Light" pitchFamily="34"/>
                <a:ea typeface="Segoe UI Light"/>
                <a:cs typeface="Segoe UI Light"/>
              </a:endParaRPr>
            </a:p>
          </p:txBody>
        </p:sp>
      </p:grpSp>
      <p:sp>
        <p:nvSpPr>
          <p:cNvPr id="11" name="TextBox 10">
            <a:extLst>
              <a:ext uri="{FF2B5EF4-FFF2-40B4-BE49-F238E27FC236}">
                <a16:creationId xmlns:a16="http://schemas.microsoft.com/office/drawing/2014/main" id="{8707D417-A6B2-D6B9-B0E9-CD56EE6ABA19}"/>
              </a:ext>
            </a:extLst>
          </p:cNvPr>
          <p:cNvSpPr txBox="1"/>
          <p:nvPr/>
        </p:nvSpPr>
        <p:spPr>
          <a:xfrm>
            <a:off x="2512503" y="1801193"/>
            <a:ext cx="2551689" cy="1631216"/>
          </a:xfrm>
          <a:prstGeom prst="rect">
            <a:avLst/>
          </a:prstGeom>
          <a:noFill/>
        </p:spPr>
        <p:txBody>
          <a:bodyPr wrap="square" lIns="91440" tIns="45720" rIns="91440" bIns="45720" anchor="t">
            <a:spAutoFit/>
          </a:bodyPr>
          <a:lstStyle/>
          <a:p>
            <a:pPr marL="342900" indent="-342900">
              <a:buFont typeface="+mj-lt"/>
              <a:buAutoNum type="arabicPeriod"/>
            </a:pPr>
            <a:r>
              <a:rPr lang="de-DE" sz="1600" err="1">
                <a:latin typeface="Segoe UI Symbol"/>
                <a:ea typeface="Segoe UI Symbol"/>
                <a:cs typeface="Segoe UI Semibold"/>
              </a:rPr>
              <a:t>Introduction</a:t>
            </a:r>
            <a:endParaRPr lang="de-DE" sz="1600">
              <a:latin typeface="Segoe UI Symbol"/>
              <a:ea typeface="Segoe UI Symbol"/>
              <a:cs typeface="Segoe UI Semibold"/>
            </a:endParaRPr>
          </a:p>
          <a:p>
            <a:pPr marL="342900" indent="-342900">
              <a:buFont typeface="+mj-lt"/>
              <a:buAutoNum type="arabicPeriod"/>
            </a:pPr>
            <a:r>
              <a:rPr lang="de-DE" sz="1600">
                <a:latin typeface="Segoe UI Symbol"/>
                <a:ea typeface="Segoe UI Symbol"/>
                <a:cs typeface="Segoe UI Semibold"/>
              </a:rPr>
              <a:t>ML </a:t>
            </a:r>
            <a:r>
              <a:rPr lang="de-DE" sz="1600" err="1">
                <a:latin typeface="Segoe UI Symbol"/>
                <a:ea typeface="Segoe UI Symbol"/>
                <a:cs typeface="Segoe UI Semibold"/>
              </a:rPr>
              <a:t>life</a:t>
            </a:r>
            <a:r>
              <a:rPr lang="de-DE" sz="1600">
                <a:latin typeface="Segoe UI Symbol"/>
                <a:ea typeface="Segoe UI Symbol"/>
                <a:cs typeface="Segoe UI Semibold"/>
              </a:rPr>
              <a:t> </a:t>
            </a:r>
            <a:r>
              <a:rPr lang="de-DE" sz="1600" err="1">
                <a:latin typeface="Segoe UI Symbol"/>
                <a:ea typeface="Segoe UI Symbol"/>
                <a:cs typeface="Segoe UI Semibold"/>
              </a:rPr>
              <a:t>cycle</a:t>
            </a:r>
            <a:endParaRPr lang="de-DE" sz="1600">
              <a:latin typeface="Segoe UI Symbol"/>
              <a:ea typeface="Segoe UI Symbol"/>
              <a:cs typeface="Segoe UI Semibold"/>
            </a:endParaRPr>
          </a:p>
          <a:p>
            <a:pPr marL="342900" indent="-342900">
              <a:buFont typeface="+mj-lt"/>
              <a:buAutoNum type="arabicPeriod"/>
            </a:pPr>
            <a:r>
              <a:rPr lang="de-DE" sz="1600" err="1">
                <a:latin typeface="Segoe UI Symbol"/>
                <a:ea typeface="Segoe UI Symbol"/>
                <a:cs typeface="Segoe UI Semibold"/>
              </a:rPr>
              <a:t>DevOps</a:t>
            </a:r>
            <a:endParaRPr lang="de-DE" sz="1600">
              <a:latin typeface="Segoe UI Symbol"/>
              <a:ea typeface="Segoe UI Symbol"/>
              <a:cs typeface="Segoe UI Semibold"/>
            </a:endParaRPr>
          </a:p>
          <a:p>
            <a:pPr marL="342900" indent="-342900">
              <a:buFont typeface="+mj-lt"/>
              <a:buAutoNum type="arabicPeriod"/>
            </a:pPr>
            <a:r>
              <a:rPr lang="de-DE" sz="1600" err="1">
                <a:latin typeface="Segoe UI Symbol"/>
                <a:ea typeface="Segoe UI Symbol"/>
                <a:cs typeface="Segoe UI Semibold"/>
              </a:rPr>
              <a:t>MLOps</a:t>
            </a:r>
            <a:endParaRPr lang="de-DE" sz="1600">
              <a:latin typeface="Segoe UI Symbol"/>
              <a:ea typeface="Segoe UI Symbol"/>
              <a:cs typeface="Segoe UI Semibold"/>
            </a:endParaRPr>
          </a:p>
          <a:p>
            <a:pPr marL="342900" indent="-342900">
              <a:buFont typeface="+mj-lt"/>
              <a:buAutoNum type="arabicPeriod"/>
            </a:pPr>
            <a:r>
              <a:rPr lang="de-DE" sz="1600" err="1">
                <a:latin typeface="Segoe UI Symbol"/>
                <a:ea typeface="Segoe UI Symbol"/>
                <a:cs typeface="Segoe UI Semibold"/>
              </a:rPr>
              <a:t>MLOps</a:t>
            </a:r>
            <a:r>
              <a:rPr lang="de-DE" sz="1600">
                <a:latin typeface="Segoe UI Symbol"/>
                <a:ea typeface="Segoe UI Symbol"/>
                <a:cs typeface="Segoe UI Semibold"/>
              </a:rPr>
              <a:t> in Azure</a:t>
            </a:r>
          </a:p>
          <a:p>
            <a:endParaRPr lang="de-DE" sz="2000">
              <a:latin typeface="Segoe UI Symbol"/>
              <a:ea typeface="Segoe UI Symbol"/>
              <a:cs typeface="Segoe UI Semibold"/>
            </a:endParaRPr>
          </a:p>
        </p:txBody>
      </p:sp>
    </p:spTree>
    <p:extLst>
      <p:ext uri="{BB962C8B-B14F-4D97-AF65-F5344CB8AC3E}">
        <p14:creationId xmlns:p14="http://schemas.microsoft.com/office/powerpoint/2010/main" val="35887329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74ADA1-7CA7-1ED9-97F8-51CFE1A54879}"/>
              </a:ext>
            </a:extLst>
          </p:cNvPr>
          <p:cNvSpPr>
            <a:spLocks noGrp="1"/>
          </p:cNvSpPr>
          <p:nvPr>
            <p:ph sz="half" idx="1"/>
          </p:nvPr>
        </p:nvSpPr>
        <p:spPr/>
        <p:txBody>
          <a:bodyPr/>
          <a:lstStyle/>
          <a:p>
            <a:r>
              <a:rPr lang="en-US"/>
              <a:t>With a CI/CD pipeline developers can make changes to code that are then automatically tested and delivered/deployed.</a:t>
            </a:r>
            <a:endParaRPr lang="en-DE"/>
          </a:p>
        </p:txBody>
      </p:sp>
      <p:sp>
        <p:nvSpPr>
          <p:cNvPr id="3" name="Title 2">
            <a:extLst>
              <a:ext uri="{FF2B5EF4-FFF2-40B4-BE49-F238E27FC236}">
                <a16:creationId xmlns:a16="http://schemas.microsoft.com/office/drawing/2014/main" id="{D8C3886D-B099-7DBD-2EA5-A40EDF028379}"/>
              </a:ext>
            </a:extLst>
          </p:cNvPr>
          <p:cNvSpPr>
            <a:spLocks noGrp="1"/>
          </p:cNvSpPr>
          <p:nvPr>
            <p:ph type="title"/>
          </p:nvPr>
        </p:nvSpPr>
        <p:spPr/>
        <p:txBody>
          <a:bodyPr/>
          <a:lstStyle/>
          <a:p>
            <a:r>
              <a:rPr lang="en-US"/>
              <a:t>CI/CD</a:t>
            </a:r>
            <a:br>
              <a:rPr lang="en-US"/>
            </a:br>
            <a:r>
              <a:rPr lang="en-US"/>
              <a:t>pipeline</a:t>
            </a:r>
            <a:endParaRPr lang="en-DE"/>
          </a:p>
        </p:txBody>
      </p:sp>
      <p:pic>
        <p:nvPicPr>
          <p:cNvPr id="1026" name="Picture 2" descr="Understanding the CI/CD Pipeline: What It Is, Why It Matters - Plutora">
            <a:extLst>
              <a:ext uri="{FF2B5EF4-FFF2-40B4-BE49-F238E27FC236}">
                <a16:creationId xmlns:a16="http://schemas.microsoft.com/office/drawing/2014/main" id="{D1324FBB-CEF9-39FA-7478-57516854F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348" y="1873540"/>
            <a:ext cx="8196410" cy="2841529"/>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1F7AC11E-5C1A-EDA4-FE2A-43E708878B2A}"/>
              </a:ext>
            </a:extLst>
          </p:cNvPr>
          <p:cNvSpPr/>
          <p:nvPr/>
        </p:nvSpPr>
        <p:spPr>
          <a:xfrm rot="16200000">
            <a:off x="6800850" y="1914719"/>
            <a:ext cx="279400" cy="5600700"/>
          </a:xfrm>
          <a:prstGeom prst="leftBrace">
            <a:avLst/>
          </a:prstGeom>
          <a:noFill/>
          <a:ln>
            <a:solidFill>
              <a:srgbClr val="FD850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 name="TextBox 6">
            <a:extLst>
              <a:ext uri="{FF2B5EF4-FFF2-40B4-BE49-F238E27FC236}">
                <a16:creationId xmlns:a16="http://schemas.microsoft.com/office/drawing/2014/main" id="{5537F906-C139-A77C-782D-462971356057}"/>
              </a:ext>
            </a:extLst>
          </p:cNvPr>
          <p:cNvSpPr txBox="1"/>
          <p:nvPr/>
        </p:nvSpPr>
        <p:spPr>
          <a:xfrm>
            <a:off x="9901989" y="1599258"/>
            <a:ext cx="1909679" cy="369332"/>
          </a:xfrm>
          <a:prstGeom prst="rect">
            <a:avLst/>
          </a:prstGeom>
          <a:noFill/>
        </p:spPr>
        <p:txBody>
          <a:bodyPr wrap="square" rtlCol="0">
            <a:spAutoFit/>
          </a:bodyPr>
          <a:lstStyle/>
          <a:p>
            <a:r>
              <a:rPr lang="en-US"/>
              <a:t>Release Pipeline</a:t>
            </a:r>
            <a:endParaRPr lang="en-DE"/>
          </a:p>
        </p:txBody>
      </p:sp>
      <p:sp>
        <p:nvSpPr>
          <p:cNvPr id="9" name="Left Brace 8">
            <a:extLst>
              <a:ext uri="{FF2B5EF4-FFF2-40B4-BE49-F238E27FC236}">
                <a16:creationId xmlns:a16="http://schemas.microsoft.com/office/drawing/2014/main" id="{ED2A75C9-BF96-E62B-852F-FA70713235A9}"/>
              </a:ext>
            </a:extLst>
          </p:cNvPr>
          <p:cNvSpPr/>
          <p:nvPr/>
        </p:nvSpPr>
        <p:spPr>
          <a:xfrm rot="5400000" flipV="1">
            <a:off x="10716613" y="1087926"/>
            <a:ext cx="280432" cy="2231858"/>
          </a:xfrm>
          <a:prstGeom prst="leftBrace">
            <a:avLst/>
          </a:prstGeom>
          <a:noFill/>
          <a:ln>
            <a:solidFill>
              <a:srgbClr val="FD850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392323CB-EA63-0145-4E40-8741DD163F75}"/>
              </a:ext>
            </a:extLst>
          </p:cNvPr>
          <p:cNvSpPr txBox="1"/>
          <p:nvPr/>
        </p:nvSpPr>
        <p:spPr>
          <a:xfrm>
            <a:off x="6146799" y="4989351"/>
            <a:ext cx="1587500" cy="369332"/>
          </a:xfrm>
          <a:prstGeom prst="rect">
            <a:avLst/>
          </a:prstGeom>
          <a:noFill/>
        </p:spPr>
        <p:txBody>
          <a:bodyPr wrap="square" rtlCol="0">
            <a:spAutoFit/>
          </a:bodyPr>
          <a:lstStyle/>
          <a:p>
            <a:r>
              <a:rPr lang="en-US"/>
              <a:t>Build pipeline</a:t>
            </a:r>
            <a:endParaRPr lang="en-DE"/>
          </a:p>
        </p:txBody>
      </p:sp>
      <p:sp>
        <p:nvSpPr>
          <p:cNvPr id="14" name="TextBox 13">
            <a:extLst>
              <a:ext uri="{FF2B5EF4-FFF2-40B4-BE49-F238E27FC236}">
                <a16:creationId xmlns:a16="http://schemas.microsoft.com/office/drawing/2014/main" id="{B2B8DA35-C562-7FF6-4378-9B8F76C6902F}"/>
              </a:ext>
            </a:extLst>
          </p:cNvPr>
          <p:cNvSpPr txBox="1"/>
          <p:nvPr/>
        </p:nvSpPr>
        <p:spPr>
          <a:xfrm>
            <a:off x="2803525" y="6296059"/>
            <a:ext cx="6267450" cy="215444"/>
          </a:xfrm>
          <a:prstGeom prst="rect">
            <a:avLst/>
          </a:prstGeom>
          <a:noFill/>
        </p:spPr>
        <p:txBody>
          <a:bodyPr wrap="square">
            <a:spAutoFit/>
          </a:bodyPr>
          <a:lstStyle/>
          <a:p>
            <a:r>
              <a:rPr lang="en-DE" sz="800"/>
              <a:t>https://1ohvy81v7br01wtgnj4bf0ek-wpengine.netdna-ssl.com/wp-content/uploads/2019/03/cicd-pipeline-1024x355.png</a:t>
            </a:r>
          </a:p>
        </p:txBody>
      </p:sp>
    </p:spTree>
    <p:extLst>
      <p:ext uri="{BB962C8B-B14F-4D97-AF65-F5344CB8AC3E}">
        <p14:creationId xmlns:p14="http://schemas.microsoft.com/office/powerpoint/2010/main" val="23592255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6E7E3D-2569-8492-9A70-8FD29B23ED4E}"/>
              </a:ext>
            </a:extLst>
          </p:cNvPr>
          <p:cNvSpPr>
            <a:spLocks noGrp="1"/>
          </p:cNvSpPr>
          <p:nvPr>
            <p:ph idx="1"/>
          </p:nvPr>
        </p:nvSpPr>
        <p:spPr/>
        <p:txBody>
          <a:bodyPr/>
          <a:lstStyle/>
          <a:p>
            <a:pPr marL="342900" indent="-342900">
              <a:buFont typeface="Arial" panose="020B0604020202020204" pitchFamily="34" charset="0"/>
              <a:buChar char="•"/>
            </a:pPr>
            <a:r>
              <a:rPr lang="en-US"/>
              <a:t>Central question: “what are highest performing software companies doing to be so successful?”</a:t>
            </a:r>
          </a:p>
        </p:txBody>
      </p:sp>
      <p:sp>
        <p:nvSpPr>
          <p:cNvPr id="3" name="Title 2">
            <a:extLst>
              <a:ext uri="{FF2B5EF4-FFF2-40B4-BE49-F238E27FC236}">
                <a16:creationId xmlns:a16="http://schemas.microsoft.com/office/drawing/2014/main" id="{682A2724-7A41-D20A-B752-1D5BE674A808}"/>
              </a:ext>
            </a:extLst>
          </p:cNvPr>
          <p:cNvSpPr>
            <a:spLocks noGrp="1"/>
          </p:cNvSpPr>
          <p:nvPr>
            <p:ph type="title"/>
          </p:nvPr>
        </p:nvSpPr>
        <p:spPr/>
        <p:txBody>
          <a:bodyPr/>
          <a:lstStyle/>
          <a:p>
            <a:r>
              <a:rPr lang="en-US"/>
              <a:t>DevOps Research and Assessments Group (DORA)</a:t>
            </a:r>
            <a:endParaRPr lang="en-DE"/>
          </a:p>
        </p:txBody>
      </p:sp>
      <p:pic>
        <p:nvPicPr>
          <p:cNvPr id="5" name="Graphic 4" descr="Web design with solid fill">
            <a:extLst>
              <a:ext uri="{FF2B5EF4-FFF2-40B4-BE49-F238E27FC236}">
                <a16:creationId xmlns:a16="http://schemas.microsoft.com/office/drawing/2014/main" id="{5F6D889B-1DF5-2CEB-DD7A-792B4B5B98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082" y="3205334"/>
            <a:ext cx="914400" cy="914400"/>
          </a:xfrm>
          <a:prstGeom prst="rect">
            <a:avLst/>
          </a:prstGeom>
        </p:spPr>
      </p:pic>
      <p:pic>
        <p:nvPicPr>
          <p:cNvPr id="9" name="Graphic 8" descr="Warning with solid fill">
            <a:extLst>
              <a:ext uri="{FF2B5EF4-FFF2-40B4-BE49-F238E27FC236}">
                <a16:creationId xmlns:a16="http://schemas.microsoft.com/office/drawing/2014/main" id="{B4F1AD10-463A-CBEE-9C69-2D32CB8EF5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2837" y="3231006"/>
            <a:ext cx="914400" cy="914400"/>
          </a:xfrm>
          <a:prstGeom prst="rect">
            <a:avLst/>
          </a:prstGeom>
        </p:spPr>
      </p:pic>
      <p:pic>
        <p:nvPicPr>
          <p:cNvPr id="11" name="Graphic 10" descr="Refresh with solid fill">
            <a:extLst>
              <a:ext uri="{FF2B5EF4-FFF2-40B4-BE49-F238E27FC236}">
                <a16:creationId xmlns:a16="http://schemas.microsoft.com/office/drawing/2014/main" id="{F0510F5E-C4F0-1F9F-5B7E-B9E1E56FF6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5970" y="3223622"/>
            <a:ext cx="914400" cy="914400"/>
          </a:xfrm>
          <a:prstGeom prst="rect">
            <a:avLst/>
          </a:prstGeom>
        </p:spPr>
      </p:pic>
      <p:sp>
        <p:nvSpPr>
          <p:cNvPr id="12" name="TextBox 11">
            <a:extLst>
              <a:ext uri="{FF2B5EF4-FFF2-40B4-BE49-F238E27FC236}">
                <a16:creationId xmlns:a16="http://schemas.microsoft.com/office/drawing/2014/main" id="{1A993751-2351-69CB-FCE6-DDEA26826253}"/>
              </a:ext>
            </a:extLst>
          </p:cNvPr>
          <p:cNvSpPr txBox="1"/>
          <p:nvPr/>
        </p:nvSpPr>
        <p:spPr>
          <a:xfrm>
            <a:off x="1003522" y="2564091"/>
            <a:ext cx="3993973" cy="461665"/>
          </a:xfrm>
          <a:prstGeom prst="rect">
            <a:avLst/>
          </a:prstGeom>
          <a:noFill/>
        </p:spPr>
        <p:txBody>
          <a:bodyPr wrap="square" rtlCol="0">
            <a:spAutoFit/>
          </a:bodyPr>
          <a:lstStyle/>
          <a:p>
            <a:pPr algn="ctr"/>
            <a:r>
              <a:rPr lang="en-US" sz="2400" b="1">
                <a:solidFill>
                  <a:srgbClr val="FD850C"/>
                </a:solidFill>
              </a:rPr>
              <a:t>Speed</a:t>
            </a:r>
            <a:endParaRPr lang="en-DE" sz="2400" b="1">
              <a:solidFill>
                <a:srgbClr val="FD850C"/>
              </a:solidFill>
            </a:endParaRPr>
          </a:p>
        </p:txBody>
      </p:sp>
      <p:sp>
        <p:nvSpPr>
          <p:cNvPr id="13" name="TextBox 12">
            <a:extLst>
              <a:ext uri="{FF2B5EF4-FFF2-40B4-BE49-F238E27FC236}">
                <a16:creationId xmlns:a16="http://schemas.microsoft.com/office/drawing/2014/main" id="{5A81BD49-C11D-07D0-8CBB-4575D516D42A}"/>
              </a:ext>
            </a:extLst>
          </p:cNvPr>
          <p:cNvSpPr txBox="1"/>
          <p:nvPr/>
        </p:nvSpPr>
        <p:spPr>
          <a:xfrm>
            <a:off x="7230209" y="2564091"/>
            <a:ext cx="4062787" cy="461665"/>
          </a:xfrm>
          <a:prstGeom prst="rect">
            <a:avLst/>
          </a:prstGeom>
          <a:noFill/>
        </p:spPr>
        <p:txBody>
          <a:bodyPr wrap="square" rtlCol="0">
            <a:spAutoFit/>
          </a:bodyPr>
          <a:lstStyle/>
          <a:p>
            <a:pPr algn="ctr"/>
            <a:r>
              <a:rPr lang="en-US" sz="2400" b="1">
                <a:solidFill>
                  <a:srgbClr val="FDB534"/>
                </a:solidFill>
              </a:rPr>
              <a:t>Stability</a:t>
            </a:r>
            <a:endParaRPr lang="en-DE" b="1">
              <a:solidFill>
                <a:srgbClr val="FDB534"/>
              </a:solidFill>
            </a:endParaRPr>
          </a:p>
        </p:txBody>
      </p:sp>
      <p:sp>
        <p:nvSpPr>
          <p:cNvPr id="14" name="TextBox 13">
            <a:extLst>
              <a:ext uri="{FF2B5EF4-FFF2-40B4-BE49-F238E27FC236}">
                <a16:creationId xmlns:a16="http://schemas.microsoft.com/office/drawing/2014/main" id="{7C9CE33A-0042-1958-1E8B-742343811610}"/>
              </a:ext>
            </a:extLst>
          </p:cNvPr>
          <p:cNvSpPr txBox="1"/>
          <p:nvPr/>
        </p:nvSpPr>
        <p:spPr>
          <a:xfrm>
            <a:off x="3340322" y="4059936"/>
            <a:ext cx="1645920" cy="861774"/>
          </a:xfrm>
          <a:prstGeom prst="rect">
            <a:avLst/>
          </a:prstGeom>
          <a:noFill/>
        </p:spPr>
        <p:txBody>
          <a:bodyPr wrap="square" rtlCol="0">
            <a:spAutoFit/>
          </a:bodyPr>
          <a:lstStyle/>
          <a:p>
            <a:pPr algn="ctr"/>
            <a:r>
              <a:rPr lang="en-US" b="1">
                <a:solidFill>
                  <a:srgbClr val="FD850C"/>
                </a:solidFill>
              </a:rPr>
              <a:t>208x</a:t>
            </a:r>
          </a:p>
          <a:p>
            <a:pPr algn="ctr"/>
            <a:r>
              <a:rPr lang="en-US" sz="1600">
                <a:solidFill>
                  <a:srgbClr val="FD850C"/>
                </a:solidFill>
              </a:rPr>
              <a:t>More code deployments</a:t>
            </a:r>
          </a:p>
        </p:txBody>
      </p:sp>
      <p:sp>
        <p:nvSpPr>
          <p:cNvPr id="16" name="TextBox 15">
            <a:extLst>
              <a:ext uri="{FF2B5EF4-FFF2-40B4-BE49-F238E27FC236}">
                <a16:creationId xmlns:a16="http://schemas.microsoft.com/office/drawing/2014/main" id="{D297B5CC-5F20-0AB1-AFCB-C827CEE583E9}"/>
              </a:ext>
            </a:extLst>
          </p:cNvPr>
          <p:cNvSpPr txBox="1"/>
          <p:nvPr/>
        </p:nvSpPr>
        <p:spPr>
          <a:xfrm>
            <a:off x="7230210" y="4068044"/>
            <a:ext cx="1645920" cy="861774"/>
          </a:xfrm>
          <a:prstGeom prst="rect">
            <a:avLst/>
          </a:prstGeom>
          <a:noFill/>
        </p:spPr>
        <p:txBody>
          <a:bodyPr wrap="square" rtlCol="0">
            <a:spAutoFit/>
          </a:bodyPr>
          <a:lstStyle/>
          <a:p>
            <a:pPr algn="ctr"/>
            <a:r>
              <a:rPr lang="en-US" b="1">
                <a:solidFill>
                  <a:srgbClr val="FDB534"/>
                </a:solidFill>
              </a:rPr>
              <a:t>2604x</a:t>
            </a:r>
          </a:p>
          <a:p>
            <a:pPr algn="ctr"/>
            <a:r>
              <a:rPr lang="en-US" sz="1600">
                <a:solidFill>
                  <a:srgbClr val="FDB534"/>
                </a:solidFill>
              </a:rPr>
              <a:t>faster recovery from incidents</a:t>
            </a:r>
          </a:p>
        </p:txBody>
      </p:sp>
      <p:sp>
        <p:nvSpPr>
          <p:cNvPr id="17" name="TextBox 16">
            <a:extLst>
              <a:ext uri="{FF2B5EF4-FFF2-40B4-BE49-F238E27FC236}">
                <a16:creationId xmlns:a16="http://schemas.microsoft.com/office/drawing/2014/main" id="{3E63A569-1404-F1C8-C605-B0604D537EF1}"/>
              </a:ext>
            </a:extLst>
          </p:cNvPr>
          <p:cNvSpPr txBox="1"/>
          <p:nvPr/>
        </p:nvSpPr>
        <p:spPr>
          <a:xfrm>
            <a:off x="9647077" y="4068044"/>
            <a:ext cx="1645920" cy="861774"/>
          </a:xfrm>
          <a:prstGeom prst="rect">
            <a:avLst/>
          </a:prstGeom>
          <a:noFill/>
        </p:spPr>
        <p:txBody>
          <a:bodyPr wrap="square" rtlCol="0">
            <a:spAutoFit/>
          </a:bodyPr>
          <a:lstStyle/>
          <a:p>
            <a:pPr algn="ctr"/>
            <a:r>
              <a:rPr lang="en-US" b="1">
                <a:solidFill>
                  <a:srgbClr val="FDB534"/>
                </a:solidFill>
              </a:rPr>
              <a:t>7x</a:t>
            </a:r>
          </a:p>
          <a:p>
            <a:pPr algn="ctr"/>
            <a:r>
              <a:rPr lang="en-US" sz="1600">
                <a:solidFill>
                  <a:srgbClr val="FDB534"/>
                </a:solidFill>
              </a:rPr>
              <a:t>Lower change failure rate</a:t>
            </a:r>
          </a:p>
        </p:txBody>
      </p:sp>
      <p:pic>
        <p:nvPicPr>
          <p:cNvPr id="20" name="Graphic 6" descr="Clock with solid fill">
            <a:extLst>
              <a:ext uri="{FF2B5EF4-FFF2-40B4-BE49-F238E27FC236}">
                <a16:creationId xmlns:a16="http://schemas.microsoft.com/office/drawing/2014/main" id="{7CEE11FC-83C9-43FA-9B39-6C1F44062B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1058" y="3204444"/>
            <a:ext cx="914400" cy="914400"/>
          </a:xfrm>
          <a:prstGeom prst="rect">
            <a:avLst/>
          </a:prstGeom>
        </p:spPr>
      </p:pic>
      <p:sp>
        <p:nvSpPr>
          <p:cNvPr id="21" name="TextBox 14">
            <a:extLst>
              <a:ext uri="{FF2B5EF4-FFF2-40B4-BE49-F238E27FC236}">
                <a16:creationId xmlns:a16="http://schemas.microsoft.com/office/drawing/2014/main" id="{753F9944-C2D5-4DA9-A9A6-0D2BB51C8AF8}"/>
              </a:ext>
            </a:extLst>
          </p:cNvPr>
          <p:cNvSpPr txBox="1"/>
          <p:nvPr/>
        </p:nvSpPr>
        <p:spPr>
          <a:xfrm>
            <a:off x="755298" y="4067154"/>
            <a:ext cx="1645920" cy="861774"/>
          </a:xfrm>
          <a:prstGeom prst="rect">
            <a:avLst/>
          </a:prstGeom>
          <a:noFill/>
        </p:spPr>
        <p:txBody>
          <a:bodyPr wrap="square" rtlCol="0">
            <a:spAutoFit/>
          </a:bodyPr>
          <a:lstStyle/>
          <a:p>
            <a:pPr algn="ctr"/>
            <a:r>
              <a:rPr lang="en-US" b="1">
                <a:solidFill>
                  <a:srgbClr val="FD850C"/>
                </a:solidFill>
              </a:rPr>
              <a:t>106x</a:t>
            </a:r>
          </a:p>
          <a:p>
            <a:pPr algn="ctr"/>
            <a:r>
              <a:rPr lang="en-US" sz="1600">
                <a:solidFill>
                  <a:srgbClr val="FD850C"/>
                </a:solidFill>
              </a:rPr>
              <a:t>faster code deployments</a:t>
            </a:r>
          </a:p>
        </p:txBody>
      </p:sp>
    </p:spTree>
    <p:extLst>
      <p:ext uri="{BB962C8B-B14F-4D97-AF65-F5344CB8AC3E}">
        <p14:creationId xmlns:p14="http://schemas.microsoft.com/office/powerpoint/2010/main" val="30768671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pPr algn="just"/>
            <a:r>
              <a:rPr lang="en-US" err="1"/>
              <a:t>MLOps</a:t>
            </a:r>
            <a:endParaRPr lang="en-US"/>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Avanade ASG Data Science Bootcamp</a:t>
            </a:r>
          </a:p>
        </p:txBody>
      </p:sp>
    </p:spTree>
    <p:extLst>
      <p:ext uri="{BB962C8B-B14F-4D97-AF65-F5344CB8AC3E}">
        <p14:creationId xmlns:p14="http://schemas.microsoft.com/office/powerpoint/2010/main" val="24846161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6D754-89DC-3400-DD26-0DC93B23FE89}"/>
              </a:ext>
            </a:extLst>
          </p:cNvPr>
          <p:cNvSpPr>
            <a:spLocks noGrp="1"/>
          </p:cNvSpPr>
          <p:nvPr>
            <p:ph type="title"/>
          </p:nvPr>
        </p:nvSpPr>
        <p:spPr/>
        <p:txBody>
          <a:bodyPr/>
          <a:lstStyle/>
          <a:p>
            <a:r>
              <a:rPr lang="en-US"/>
              <a:t>Current ML Pain Points</a:t>
            </a:r>
            <a:endParaRPr lang="en-DE"/>
          </a:p>
        </p:txBody>
      </p:sp>
      <p:sp>
        <p:nvSpPr>
          <p:cNvPr id="72" name="Flowchart: Connector 71">
            <a:extLst>
              <a:ext uri="{FF2B5EF4-FFF2-40B4-BE49-F238E27FC236}">
                <a16:creationId xmlns:a16="http://schemas.microsoft.com/office/drawing/2014/main" id="{D6AF390A-707A-789B-FDAE-3F8BBCD7B9BA}"/>
              </a:ext>
            </a:extLst>
          </p:cNvPr>
          <p:cNvSpPr/>
          <p:nvPr/>
        </p:nvSpPr>
        <p:spPr>
          <a:xfrm>
            <a:off x="829558" y="1791092"/>
            <a:ext cx="516641" cy="501258"/>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150" name="Picture 6">
            <a:extLst>
              <a:ext uri="{FF2B5EF4-FFF2-40B4-BE49-F238E27FC236}">
                <a16:creationId xmlns:a16="http://schemas.microsoft.com/office/drawing/2014/main" id="{20EE6C01-9D3D-9E20-36AA-88C0C912F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999" y="1848192"/>
            <a:ext cx="374358" cy="374358"/>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D4A0CBC3-3E9F-6804-044A-6AFCDD54A208}"/>
              </a:ext>
            </a:extLst>
          </p:cNvPr>
          <p:cNvSpPr txBox="1"/>
          <p:nvPr/>
        </p:nvSpPr>
        <p:spPr>
          <a:xfrm>
            <a:off x="1602557" y="1848192"/>
            <a:ext cx="4493443" cy="374358"/>
          </a:xfrm>
          <a:prstGeom prst="rect">
            <a:avLst/>
          </a:prstGeom>
          <a:noFill/>
        </p:spPr>
        <p:txBody>
          <a:bodyPr wrap="square" rtlCol="0">
            <a:spAutoFit/>
          </a:bodyPr>
          <a:lstStyle/>
          <a:p>
            <a:r>
              <a:rPr lang="en-US"/>
              <a:t>Outdated ML models</a:t>
            </a:r>
            <a:endParaRPr lang="en-DE"/>
          </a:p>
        </p:txBody>
      </p:sp>
      <p:sp>
        <p:nvSpPr>
          <p:cNvPr id="80" name="Flowchart: Connector 79">
            <a:extLst>
              <a:ext uri="{FF2B5EF4-FFF2-40B4-BE49-F238E27FC236}">
                <a16:creationId xmlns:a16="http://schemas.microsoft.com/office/drawing/2014/main" id="{5E126BD6-C8F5-90EF-3792-82DFE444823C}"/>
              </a:ext>
            </a:extLst>
          </p:cNvPr>
          <p:cNvSpPr/>
          <p:nvPr/>
        </p:nvSpPr>
        <p:spPr>
          <a:xfrm>
            <a:off x="816857" y="2700521"/>
            <a:ext cx="516641" cy="501258"/>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152" name="Picture 8">
            <a:extLst>
              <a:ext uri="{FF2B5EF4-FFF2-40B4-BE49-F238E27FC236}">
                <a16:creationId xmlns:a16="http://schemas.microsoft.com/office/drawing/2014/main" id="{74C4D4B9-C4EE-A0DB-9C0A-06923CAFD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947" y="2765690"/>
            <a:ext cx="370920" cy="370920"/>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F8992438-EC35-806E-2FE5-207C41EDAA2F}"/>
              </a:ext>
            </a:extLst>
          </p:cNvPr>
          <p:cNvSpPr txBox="1"/>
          <p:nvPr/>
        </p:nvSpPr>
        <p:spPr>
          <a:xfrm>
            <a:off x="1602557" y="2765690"/>
            <a:ext cx="4493443" cy="374358"/>
          </a:xfrm>
          <a:prstGeom prst="rect">
            <a:avLst/>
          </a:prstGeom>
          <a:noFill/>
        </p:spPr>
        <p:txBody>
          <a:bodyPr wrap="square" rtlCol="0">
            <a:spAutoFit/>
          </a:bodyPr>
          <a:lstStyle/>
          <a:p>
            <a:r>
              <a:rPr lang="en-US"/>
              <a:t>Automation</a:t>
            </a:r>
            <a:endParaRPr lang="en-DE"/>
          </a:p>
        </p:txBody>
      </p:sp>
      <p:sp>
        <p:nvSpPr>
          <p:cNvPr id="83" name="Flowchart: Connector 82">
            <a:extLst>
              <a:ext uri="{FF2B5EF4-FFF2-40B4-BE49-F238E27FC236}">
                <a16:creationId xmlns:a16="http://schemas.microsoft.com/office/drawing/2014/main" id="{5609B84E-D5BD-FF5A-70AA-18D142DF7871}"/>
              </a:ext>
            </a:extLst>
          </p:cNvPr>
          <p:cNvSpPr/>
          <p:nvPr/>
        </p:nvSpPr>
        <p:spPr>
          <a:xfrm>
            <a:off x="829558" y="3609950"/>
            <a:ext cx="516641" cy="501258"/>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154" name="Picture 10">
            <a:extLst>
              <a:ext uri="{FF2B5EF4-FFF2-40B4-BE49-F238E27FC236}">
                <a16:creationId xmlns:a16="http://schemas.microsoft.com/office/drawing/2014/main" id="{AC36446E-9A32-E23F-183F-4EB5F8063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430" y="3657085"/>
            <a:ext cx="406810" cy="406810"/>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B2A6297B-7A02-EF09-126A-5E8C0BE779E9}"/>
              </a:ext>
            </a:extLst>
          </p:cNvPr>
          <p:cNvSpPr txBox="1"/>
          <p:nvPr/>
        </p:nvSpPr>
        <p:spPr>
          <a:xfrm>
            <a:off x="1602557" y="3673311"/>
            <a:ext cx="4493443" cy="374358"/>
          </a:xfrm>
          <a:prstGeom prst="rect">
            <a:avLst/>
          </a:prstGeom>
          <a:noFill/>
        </p:spPr>
        <p:txBody>
          <a:bodyPr wrap="square" rtlCol="0">
            <a:spAutoFit/>
          </a:bodyPr>
          <a:lstStyle/>
          <a:p>
            <a:r>
              <a:rPr lang="en-US"/>
              <a:t>Effort and Time</a:t>
            </a:r>
            <a:endParaRPr lang="en-DE"/>
          </a:p>
        </p:txBody>
      </p:sp>
      <p:sp>
        <p:nvSpPr>
          <p:cNvPr id="89" name="Flowchart: Connector 88">
            <a:extLst>
              <a:ext uri="{FF2B5EF4-FFF2-40B4-BE49-F238E27FC236}">
                <a16:creationId xmlns:a16="http://schemas.microsoft.com/office/drawing/2014/main" id="{7B931562-F50F-FAF4-5D7C-291B8C3849A3}"/>
              </a:ext>
            </a:extLst>
          </p:cNvPr>
          <p:cNvSpPr/>
          <p:nvPr/>
        </p:nvSpPr>
        <p:spPr>
          <a:xfrm>
            <a:off x="5936027" y="1794047"/>
            <a:ext cx="516641" cy="501258"/>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158" name="Picture 14">
            <a:extLst>
              <a:ext uri="{FF2B5EF4-FFF2-40B4-BE49-F238E27FC236}">
                <a16:creationId xmlns:a16="http://schemas.microsoft.com/office/drawing/2014/main" id="{2F97F04C-1485-A41E-2DD5-62240B1C0F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9522" y="1829338"/>
            <a:ext cx="428503" cy="431458"/>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3FDE6C3A-5EE1-40FE-19C5-8206EE502282}"/>
              </a:ext>
            </a:extLst>
          </p:cNvPr>
          <p:cNvSpPr txBox="1"/>
          <p:nvPr/>
        </p:nvSpPr>
        <p:spPr>
          <a:xfrm>
            <a:off x="6726749" y="1839438"/>
            <a:ext cx="1557715" cy="374358"/>
          </a:xfrm>
          <a:prstGeom prst="rect">
            <a:avLst/>
          </a:prstGeom>
          <a:noFill/>
        </p:spPr>
        <p:txBody>
          <a:bodyPr wrap="square" rtlCol="0">
            <a:spAutoFit/>
          </a:bodyPr>
          <a:lstStyle/>
          <a:p>
            <a:r>
              <a:rPr lang="en-US"/>
              <a:t>Governance</a:t>
            </a:r>
            <a:endParaRPr lang="en-DE"/>
          </a:p>
        </p:txBody>
      </p:sp>
      <p:sp>
        <p:nvSpPr>
          <p:cNvPr id="92" name="Flowchart: Connector 91">
            <a:extLst>
              <a:ext uri="{FF2B5EF4-FFF2-40B4-BE49-F238E27FC236}">
                <a16:creationId xmlns:a16="http://schemas.microsoft.com/office/drawing/2014/main" id="{A0C96811-41FB-31A2-962A-D2BE783D5783}"/>
              </a:ext>
            </a:extLst>
          </p:cNvPr>
          <p:cNvSpPr/>
          <p:nvPr/>
        </p:nvSpPr>
        <p:spPr>
          <a:xfrm>
            <a:off x="5934236" y="2704731"/>
            <a:ext cx="516641" cy="501258"/>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Flowchart: Connector 92">
            <a:extLst>
              <a:ext uri="{FF2B5EF4-FFF2-40B4-BE49-F238E27FC236}">
                <a16:creationId xmlns:a16="http://schemas.microsoft.com/office/drawing/2014/main" id="{2BC3DD4C-08C6-46E5-266E-DD5711719479}"/>
              </a:ext>
            </a:extLst>
          </p:cNvPr>
          <p:cNvSpPr/>
          <p:nvPr/>
        </p:nvSpPr>
        <p:spPr>
          <a:xfrm>
            <a:off x="5945452" y="3609594"/>
            <a:ext cx="516641" cy="501258"/>
          </a:xfrm>
          <a:prstGeom prst="flowChartConnector">
            <a:avLst/>
          </a:prstGeom>
          <a:solidFill>
            <a:srgbClr val="FDB534"/>
          </a:solidFill>
          <a:ln>
            <a:solidFill>
              <a:srgbClr val="FDB5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160" name="Picture 16">
            <a:extLst>
              <a:ext uri="{FF2B5EF4-FFF2-40B4-BE49-F238E27FC236}">
                <a16:creationId xmlns:a16="http://schemas.microsoft.com/office/drawing/2014/main" id="{7AE5AD9D-2A8D-2616-F4A9-8BE925D3D4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9069" y="2698911"/>
            <a:ext cx="501258" cy="501258"/>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39DA5450-9C25-10B8-721E-AE8AF77830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7587" y="3716448"/>
            <a:ext cx="292035" cy="289495"/>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23B5349A-D1F1-C649-C3BA-277317066014}"/>
              </a:ext>
            </a:extLst>
          </p:cNvPr>
          <p:cNvSpPr txBox="1"/>
          <p:nvPr/>
        </p:nvSpPr>
        <p:spPr>
          <a:xfrm>
            <a:off x="6726749" y="2769145"/>
            <a:ext cx="2014916" cy="374358"/>
          </a:xfrm>
          <a:prstGeom prst="rect">
            <a:avLst/>
          </a:prstGeom>
          <a:noFill/>
        </p:spPr>
        <p:txBody>
          <a:bodyPr wrap="square" rtlCol="0">
            <a:spAutoFit/>
          </a:bodyPr>
          <a:lstStyle/>
          <a:p>
            <a:r>
              <a:rPr lang="en-US"/>
              <a:t>Reproducibility</a:t>
            </a:r>
            <a:endParaRPr lang="en-DE"/>
          </a:p>
        </p:txBody>
      </p:sp>
      <p:sp>
        <p:nvSpPr>
          <p:cNvPr id="97" name="TextBox 96">
            <a:extLst>
              <a:ext uri="{FF2B5EF4-FFF2-40B4-BE49-F238E27FC236}">
                <a16:creationId xmlns:a16="http://schemas.microsoft.com/office/drawing/2014/main" id="{B6916E10-6E01-443A-DAFA-F023DEEACF0D}"/>
              </a:ext>
            </a:extLst>
          </p:cNvPr>
          <p:cNvSpPr txBox="1"/>
          <p:nvPr/>
        </p:nvSpPr>
        <p:spPr>
          <a:xfrm>
            <a:off x="6726749" y="3669389"/>
            <a:ext cx="1447988" cy="374358"/>
          </a:xfrm>
          <a:prstGeom prst="rect">
            <a:avLst/>
          </a:prstGeom>
          <a:noFill/>
        </p:spPr>
        <p:txBody>
          <a:bodyPr wrap="square" rtlCol="0">
            <a:spAutoFit/>
          </a:bodyPr>
          <a:lstStyle/>
          <a:p>
            <a:r>
              <a:rPr lang="en-US"/>
              <a:t>Scalability</a:t>
            </a:r>
            <a:endParaRPr lang="en-DE"/>
          </a:p>
        </p:txBody>
      </p:sp>
    </p:spTree>
    <p:extLst>
      <p:ext uri="{BB962C8B-B14F-4D97-AF65-F5344CB8AC3E}">
        <p14:creationId xmlns:p14="http://schemas.microsoft.com/office/powerpoint/2010/main" val="35446850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9C2069-8EC6-D01A-BC44-F7C939C16417}"/>
              </a:ext>
            </a:extLst>
          </p:cNvPr>
          <p:cNvSpPr>
            <a:spLocks noGrp="1"/>
          </p:cNvSpPr>
          <p:nvPr>
            <p:ph sz="half" idx="1"/>
          </p:nvPr>
        </p:nvSpPr>
        <p:spPr/>
        <p:txBody>
          <a:bodyPr/>
          <a:lstStyle/>
          <a:p>
            <a:r>
              <a:rPr lang="en-US" err="1"/>
              <a:t>MLOps</a:t>
            </a:r>
            <a:r>
              <a:rPr lang="en-US"/>
              <a:t> combines Machine Learning with DevOps. It aims to deploy and maintain machine learning models reliably and efficiently.</a:t>
            </a:r>
            <a:endParaRPr lang="en-DE"/>
          </a:p>
        </p:txBody>
      </p:sp>
      <p:sp>
        <p:nvSpPr>
          <p:cNvPr id="3" name="Title 2">
            <a:extLst>
              <a:ext uri="{FF2B5EF4-FFF2-40B4-BE49-F238E27FC236}">
                <a16:creationId xmlns:a16="http://schemas.microsoft.com/office/drawing/2014/main" id="{3250398D-1796-322E-0128-B8246694F1E3}"/>
              </a:ext>
            </a:extLst>
          </p:cNvPr>
          <p:cNvSpPr>
            <a:spLocks noGrp="1"/>
          </p:cNvSpPr>
          <p:nvPr>
            <p:ph type="title"/>
          </p:nvPr>
        </p:nvSpPr>
        <p:spPr/>
        <p:txBody>
          <a:bodyPr/>
          <a:lstStyle/>
          <a:p>
            <a:r>
              <a:rPr lang="en-US" err="1">
                <a:latin typeface="Segoe UI Semibold"/>
                <a:cs typeface="Segoe UI Semibold"/>
              </a:rPr>
              <a:t>MLOps</a:t>
            </a:r>
            <a:endParaRPr lang="en-DE" err="1"/>
          </a:p>
        </p:txBody>
      </p:sp>
      <p:pic>
        <p:nvPicPr>
          <p:cNvPr id="5126" name="Picture 6" descr="MLOps vs. DevOps: What is the Difference? | phData">
            <a:extLst>
              <a:ext uri="{FF2B5EF4-FFF2-40B4-BE49-F238E27FC236}">
                <a16:creationId xmlns:a16="http://schemas.microsoft.com/office/drawing/2014/main" id="{D2B0FF88-4E6C-2811-8B97-6E23A5A7C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607" y="1874177"/>
            <a:ext cx="7474830" cy="3109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A3F359-A603-919F-53C1-EB9EB7BA9E21}"/>
              </a:ext>
            </a:extLst>
          </p:cNvPr>
          <p:cNvSpPr txBox="1"/>
          <p:nvPr/>
        </p:nvSpPr>
        <p:spPr>
          <a:xfrm>
            <a:off x="2298927" y="6276499"/>
            <a:ext cx="6267450" cy="246221"/>
          </a:xfrm>
          <a:prstGeom prst="rect">
            <a:avLst/>
          </a:prstGeom>
          <a:noFill/>
        </p:spPr>
        <p:txBody>
          <a:bodyPr wrap="square">
            <a:spAutoFit/>
          </a:bodyPr>
          <a:lstStyle/>
          <a:p>
            <a:r>
              <a:rPr lang="en-DE" sz="1000"/>
              <a:t>https://i0.wp.com/www.phdata.io/wp-content/uploads/2021/07/code-validate-deploy-loop-1024x426.png</a:t>
            </a:r>
          </a:p>
        </p:txBody>
      </p:sp>
    </p:spTree>
    <p:extLst>
      <p:ext uri="{BB962C8B-B14F-4D97-AF65-F5344CB8AC3E}">
        <p14:creationId xmlns:p14="http://schemas.microsoft.com/office/powerpoint/2010/main" val="34786944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1">
            <a:extLst>
              <a:ext uri="{FF2B5EF4-FFF2-40B4-BE49-F238E27FC236}">
                <a16:creationId xmlns:a16="http://schemas.microsoft.com/office/drawing/2014/main" id="{92221331-F4DA-4563-66D4-5D397E87C9C5}"/>
              </a:ext>
            </a:extLst>
          </p:cNvPr>
          <p:cNvGraphicFramePr>
            <a:graphicFrameLocks noGrp="1"/>
          </p:cNvGraphicFramePr>
          <p:nvPr>
            <p:ph idx="1"/>
            <p:extLst>
              <p:ext uri="{D42A27DB-BD31-4B8C-83A1-F6EECF244321}">
                <p14:modId xmlns:p14="http://schemas.microsoft.com/office/powerpoint/2010/main" val="4206602622"/>
              </p:ext>
            </p:extLst>
          </p:nvPr>
        </p:nvGraphicFramePr>
        <p:xfrm>
          <a:off x="692150" y="1524000"/>
          <a:ext cx="10782300"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el 2">
            <a:extLst>
              <a:ext uri="{FF2B5EF4-FFF2-40B4-BE49-F238E27FC236}">
                <a16:creationId xmlns:a16="http://schemas.microsoft.com/office/drawing/2014/main" id="{F6469629-3A97-6851-5C5F-09B269287705}"/>
              </a:ext>
            </a:extLst>
          </p:cNvPr>
          <p:cNvSpPr>
            <a:spLocks noGrp="1"/>
          </p:cNvSpPr>
          <p:nvPr>
            <p:ph type="title"/>
          </p:nvPr>
        </p:nvSpPr>
        <p:spPr/>
        <p:txBody>
          <a:bodyPr anchor="t">
            <a:normAutofit/>
          </a:bodyPr>
          <a:lstStyle/>
          <a:p>
            <a:r>
              <a:rPr lang="de-DE" err="1"/>
              <a:t>MLOps</a:t>
            </a:r>
            <a:r>
              <a:rPr lang="de-DE"/>
              <a:t> </a:t>
            </a:r>
            <a:r>
              <a:rPr lang="de-DE" err="1"/>
              <a:t>vs</a:t>
            </a:r>
            <a:r>
              <a:rPr lang="de-DE"/>
              <a:t> DevOps (1)</a:t>
            </a:r>
            <a:endParaRPr lang="de-DE" err="1"/>
          </a:p>
        </p:txBody>
      </p:sp>
    </p:spTree>
    <p:extLst>
      <p:ext uri="{BB962C8B-B14F-4D97-AF65-F5344CB8AC3E}">
        <p14:creationId xmlns:p14="http://schemas.microsoft.com/office/powerpoint/2010/main" val="3381595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38D5CCD-E193-FBBD-52A0-3988DAD476B3}"/>
              </a:ext>
            </a:extLst>
          </p:cNvPr>
          <p:cNvSpPr>
            <a:spLocks noGrp="1"/>
          </p:cNvSpPr>
          <p:nvPr>
            <p:ph type="title"/>
          </p:nvPr>
        </p:nvSpPr>
        <p:spPr/>
        <p:txBody>
          <a:bodyPr/>
          <a:lstStyle/>
          <a:p>
            <a:r>
              <a:rPr lang="de-DE">
                <a:latin typeface="Segoe UI Semibold"/>
                <a:cs typeface="Segoe UI Semibold"/>
              </a:rPr>
              <a:t>MLOps vs DevOps (2)</a:t>
            </a:r>
            <a:endParaRPr lang="de-DE"/>
          </a:p>
        </p:txBody>
      </p:sp>
      <p:sp>
        <p:nvSpPr>
          <p:cNvPr id="4" name="Textfeld 3">
            <a:extLst>
              <a:ext uri="{FF2B5EF4-FFF2-40B4-BE49-F238E27FC236}">
                <a16:creationId xmlns:a16="http://schemas.microsoft.com/office/drawing/2014/main" id="{E7F21673-EBA9-3709-3029-6C895711747D}"/>
              </a:ext>
            </a:extLst>
          </p:cNvPr>
          <p:cNvSpPr txBox="1"/>
          <p:nvPr/>
        </p:nvSpPr>
        <p:spPr>
          <a:xfrm>
            <a:off x="642257" y="1426029"/>
            <a:ext cx="947057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b="1">
                <a:solidFill>
                  <a:srgbClr val="FF5800"/>
                </a:solidFill>
                <a:latin typeface="Segoe UI Light"/>
                <a:cs typeface="Segoe UI Light"/>
              </a:rPr>
              <a:t>Continuous Integration (CI) </a:t>
            </a:r>
            <a:r>
              <a:rPr lang="en-US" sz="2000">
                <a:latin typeface="Segoe UI Light"/>
                <a:cs typeface="Segoe UI Light"/>
              </a:rPr>
              <a:t>extends the testing and validating code and components by adding testing and validating data and models.</a:t>
            </a:r>
          </a:p>
          <a:p>
            <a:endParaRPr lang="en-US" sz="2000">
              <a:latin typeface="Segoe UI Light"/>
              <a:cs typeface="Segoe UI Light"/>
            </a:endParaRPr>
          </a:p>
          <a:p>
            <a:pPr marL="342900" indent="-342900">
              <a:buFont typeface="Arial" panose="020B0604020202020204" pitchFamily="34" charset="0"/>
              <a:buChar char="•"/>
            </a:pPr>
            <a:r>
              <a:rPr lang="en-US" sz="2000" b="1">
                <a:solidFill>
                  <a:srgbClr val="FF5800"/>
                </a:solidFill>
                <a:latin typeface="Segoe UI Light"/>
                <a:cs typeface="Segoe UI Light"/>
              </a:rPr>
              <a:t>Continuous Delivery (CD) </a:t>
            </a:r>
            <a:r>
              <a:rPr lang="en-US" sz="2000">
                <a:latin typeface="Segoe UI Light"/>
                <a:cs typeface="Segoe UI Light"/>
              </a:rPr>
              <a:t>concerns the delivery of an ML training pipeline that automatically deploys another ML model prediction service.</a:t>
            </a:r>
          </a:p>
          <a:p>
            <a:endParaRPr lang="en-US" sz="2000">
              <a:latin typeface="Segoe UI Light"/>
              <a:cs typeface="Segoe UI Light"/>
            </a:endParaRPr>
          </a:p>
          <a:p>
            <a:pPr marL="342900" indent="-342900">
              <a:buFont typeface="Arial" panose="020B0604020202020204" pitchFamily="34" charset="0"/>
              <a:buChar char="•"/>
            </a:pPr>
            <a:r>
              <a:rPr lang="en-US" sz="2000" b="1">
                <a:solidFill>
                  <a:srgbClr val="FF5800"/>
                </a:solidFill>
                <a:latin typeface="Segoe UI Light"/>
                <a:cs typeface="Segoe UI Light"/>
              </a:rPr>
              <a:t>Continuous Training (CT) </a:t>
            </a:r>
            <a:r>
              <a:rPr lang="en-US" sz="2000">
                <a:latin typeface="Segoe UI Light"/>
                <a:cs typeface="Segoe UI Light"/>
              </a:rPr>
              <a:t>is unique to ML systems property, which automatically retrains ML models for re-deployment.</a:t>
            </a:r>
          </a:p>
          <a:p>
            <a:endParaRPr lang="en-US" sz="2000">
              <a:latin typeface="Segoe UI Light"/>
              <a:cs typeface="Segoe UI Light"/>
            </a:endParaRPr>
          </a:p>
          <a:p>
            <a:pPr marL="342900" indent="-342900">
              <a:buFont typeface="Arial" panose="020B0604020202020204" pitchFamily="34" charset="0"/>
              <a:buChar char="•"/>
            </a:pPr>
            <a:r>
              <a:rPr lang="en-US" sz="2000" b="1">
                <a:solidFill>
                  <a:srgbClr val="FF5800"/>
                </a:solidFill>
                <a:latin typeface="Segoe UI Light"/>
                <a:cs typeface="Segoe UI Light"/>
              </a:rPr>
              <a:t>Continuous Monitoring (CM) </a:t>
            </a:r>
            <a:r>
              <a:rPr lang="en-US" sz="2000">
                <a:latin typeface="Segoe UI Light"/>
                <a:cs typeface="Segoe UI Light"/>
              </a:rPr>
              <a:t>concerns monitoring production data and model performance metrics, which are bound to business metrics.</a:t>
            </a:r>
          </a:p>
        </p:txBody>
      </p:sp>
    </p:spTree>
    <p:extLst>
      <p:ext uri="{BB962C8B-B14F-4D97-AF65-F5344CB8AC3E}">
        <p14:creationId xmlns:p14="http://schemas.microsoft.com/office/powerpoint/2010/main" val="27402743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386507-2401-7FAC-2158-85B14512FEB4}"/>
              </a:ext>
            </a:extLst>
          </p:cNvPr>
          <p:cNvSpPr>
            <a:spLocks noGrp="1"/>
          </p:cNvSpPr>
          <p:nvPr>
            <p:ph type="title"/>
          </p:nvPr>
        </p:nvSpPr>
        <p:spPr/>
        <p:txBody>
          <a:bodyPr/>
          <a:lstStyle/>
          <a:p>
            <a:r>
              <a:rPr lang="en-US" err="1"/>
              <a:t>MLOps</a:t>
            </a:r>
            <a:r>
              <a:rPr lang="en-US"/>
              <a:t> – The Three Ways</a:t>
            </a:r>
            <a:endParaRPr lang="en-DE"/>
          </a:p>
        </p:txBody>
      </p:sp>
      <p:grpSp>
        <p:nvGrpSpPr>
          <p:cNvPr id="36" name="Group 35">
            <a:extLst>
              <a:ext uri="{FF2B5EF4-FFF2-40B4-BE49-F238E27FC236}">
                <a16:creationId xmlns:a16="http://schemas.microsoft.com/office/drawing/2014/main" id="{C41BF241-5A17-EFDC-9EA2-C7DC70A0017A}"/>
              </a:ext>
            </a:extLst>
          </p:cNvPr>
          <p:cNvGrpSpPr/>
          <p:nvPr/>
        </p:nvGrpSpPr>
        <p:grpSpPr>
          <a:xfrm>
            <a:off x="800100" y="1389063"/>
            <a:ext cx="3837645" cy="3798218"/>
            <a:chOff x="1352550" y="1290598"/>
            <a:chExt cx="3837645" cy="3798218"/>
          </a:xfrm>
        </p:grpSpPr>
        <p:grpSp>
          <p:nvGrpSpPr>
            <p:cNvPr id="37" name="Group 36">
              <a:extLst>
                <a:ext uri="{FF2B5EF4-FFF2-40B4-BE49-F238E27FC236}">
                  <a16:creationId xmlns:a16="http://schemas.microsoft.com/office/drawing/2014/main" id="{6D6764B8-83EF-21A3-6FEB-20F2FBDFC4DD}"/>
                </a:ext>
              </a:extLst>
            </p:cNvPr>
            <p:cNvGrpSpPr/>
            <p:nvPr/>
          </p:nvGrpSpPr>
          <p:grpSpPr>
            <a:xfrm>
              <a:off x="2163601" y="3836759"/>
              <a:ext cx="3018000" cy="1252057"/>
              <a:chOff x="1065089" y="2704305"/>
              <a:chExt cx="5030911" cy="2172495"/>
            </a:xfrm>
          </p:grpSpPr>
          <p:grpSp>
            <p:nvGrpSpPr>
              <p:cNvPr id="54" name="Group 53">
                <a:extLst>
                  <a:ext uri="{FF2B5EF4-FFF2-40B4-BE49-F238E27FC236}">
                    <a16:creationId xmlns:a16="http://schemas.microsoft.com/office/drawing/2014/main" id="{24A9D38F-2DB9-FF64-66B8-C299D585F6A7}"/>
                  </a:ext>
                </a:extLst>
              </p:cNvPr>
              <p:cNvGrpSpPr/>
              <p:nvPr/>
            </p:nvGrpSpPr>
            <p:grpSpPr>
              <a:xfrm>
                <a:off x="4629091" y="3181220"/>
                <a:ext cx="1466909" cy="1218573"/>
                <a:chOff x="6943283" y="3800345"/>
                <a:chExt cx="1466909" cy="1218573"/>
              </a:xfrm>
            </p:grpSpPr>
            <p:pic>
              <p:nvPicPr>
                <p:cNvPr id="63" name="Graphic 62" descr="Gears with solid fill">
                  <a:extLst>
                    <a:ext uri="{FF2B5EF4-FFF2-40B4-BE49-F238E27FC236}">
                      <a16:creationId xmlns:a16="http://schemas.microsoft.com/office/drawing/2014/main" id="{FF08B392-4B95-CF13-D70A-E00127238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544" y="3800345"/>
                  <a:ext cx="612648" cy="612648"/>
                </a:xfrm>
                <a:prstGeom prst="rect">
                  <a:avLst/>
                </a:prstGeom>
              </p:spPr>
            </p:pic>
            <p:pic>
              <p:nvPicPr>
                <p:cNvPr id="64" name="Graphic 63" descr="Office worker male with solid fill">
                  <a:extLst>
                    <a:ext uri="{FF2B5EF4-FFF2-40B4-BE49-F238E27FC236}">
                      <a16:creationId xmlns:a16="http://schemas.microsoft.com/office/drawing/2014/main" id="{2878DB48-688F-C525-5DD8-894413C8D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283" y="3851153"/>
                  <a:ext cx="1167765" cy="1167765"/>
                </a:xfrm>
                <a:prstGeom prst="rect">
                  <a:avLst/>
                </a:prstGeom>
              </p:spPr>
            </p:pic>
          </p:grpSp>
          <p:pic>
            <p:nvPicPr>
              <p:cNvPr id="55" name="Graphic 54" descr="Programmer female with solid fill">
                <a:extLst>
                  <a:ext uri="{FF2B5EF4-FFF2-40B4-BE49-F238E27FC236}">
                    <a16:creationId xmlns:a16="http://schemas.microsoft.com/office/drawing/2014/main" id="{41780D93-522D-EF62-C6A7-48EA6B4310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089" y="3162262"/>
                <a:ext cx="1108897" cy="1108897"/>
              </a:xfrm>
              <a:prstGeom prst="rect">
                <a:avLst/>
              </a:prstGeom>
            </p:spPr>
          </p:pic>
          <p:sp>
            <p:nvSpPr>
              <p:cNvPr id="56" name="Arrow: Curved Up 55">
                <a:extLst>
                  <a:ext uri="{FF2B5EF4-FFF2-40B4-BE49-F238E27FC236}">
                    <a16:creationId xmlns:a16="http://schemas.microsoft.com/office/drawing/2014/main" id="{82152440-CA1B-DF37-B010-5C817B60EF38}"/>
                  </a:ext>
                </a:extLst>
              </p:cNvPr>
              <p:cNvSpPr/>
              <p:nvPr/>
            </p:nvSpPr>
            <p:spPr>
              <a:xfrm>
                <a:off x="1619537" y="4448175"/>
                <a:ext cx="3714463" cy="428625"/>
              </a:xfrm>
              <a:prstGeom prst="curvedUp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D850C"/>
                  </a:solidFill>
                </a:endParaRPr>
              </a:p>
            </p:txBody>
          </p:sp>
          <p:sp>
            <p:nvSpPr>
              <p:cNvPr id="57" name="Arrow: Curved Down 56">
                <a:extLst>
                  <a:ext uri="{FF2B5EF4-FFF2-40B4-BE49-F238E27FC236}">
                    <a16:creationId xmlns:a16="http://schemas.microsoft.com/office/drawing/2014/main" id="{913C5E52-C94F-45C5-0984-DB25BBF612EC}"/>
                  </a:ext>
                </a:extLst>
              </p:cNvPr>
              <p:cNvSpPr/>
              <p:nvPr/>
            </p:nvSpPr>
            <p:spPr>
              <a:xfrm flipH="1">
                <a:off x="1556972" y="2704305"/>
                <a:ext cx="3714463" cy="428625"/>
              </a:xfrm>
              <a:prstGeom prst="curvedDown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58" name="Graphic 57" descr="Refresh outline">
                <a:extLst>
                  <a:ext uri="{FF2B5EF4-FFF2-40B4-BE49-F238E27FC236}">
                    <a16:creationId xmlns:a16="http://schemas.microsoft.com/office/drawing/2014/main" id="{D5ACDF2A-7DD3-9E50-E424-8CAC7FED49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364486" y="3336668"/>
                <a:ext cx="914400" cy="914400"/>
              </a:xfrm>
              <a:prstGeom prst="rect">
                <a:avLst/>
              </a:prstGeom>
            </p:spPr>
          </p:pic>
          <p:pic>
            <p:nvPicPr>
              <p:cNvPr id="59" name="Graphic 58" descr="Refresh outline">
                <a:extLst>
                  <a:ext uri="{FF2B5EF4-FFF2-40B4-BE49-F238E27FC236}">
                    <a16:creationId xmlns:a16="http://schemas.microsoft.com/office/drawing/2014/main" id="{AC36F377-D985-26DE-CA0F-6F5C6D3421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669608" y="3333352"/>
                <a:ext cx="914400" cy="914400"/>
              </a:xfrm>
              <a:prstGeom prst="rect">
                <a:avLst/>
              </a:prstGeom>
            </p:spPr>
          </p:pic>
          <p:pic>
            <p:nvPicPr>
              <p:cNvPr id="60" name="Graphic 59" descr="Refresh outline">
                <a:extLst>
                  <a:ext uri="{FF2B5EF4-FFF2-40B4-BE49-F238E27FC236}">
                    <a16:creationId xmlns:a16="http://schemas.microsoft.com/office/drawing/2014/main" id="{27CC6BBE-FEEC-D530-B9FC-AF6A0EFF3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943767" y="3335321"/>
                <a:ext cx="914400" cy="914400"/>
              </a:xfrm>
              <a:prstGeom prst="rect">
                <a:avLst/>
              </a:prstGeom>
            </p:spPr>
          </p:pic>
          <p:pic>
            <p:nvPicPr>
              <p:cNvPr id="61" name="Graphic 60" descr="Refresh outline">
                <a:extLst>
                  <a:ext uri="{FF2B5EF4-FFF2-40B4-BE49-F238E27FC236}">
                    <a16:creationId xmlns:a16="http://schemas.microsoft.com/office/drawing/2014/main" id="{CCABE771-CAC8-5A39-CF4A-AE7BFFA646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3248890" y="3332310"/>
                <a:ext cx="914400" cy="914400"/>
              </a:xfrm>
              <a:prstGeom prst="rect">
                <a:avLst/>
              </a:prstGeom>
            </p:spPr>
          </p:pic>
          <p:pic>
            <p:nvPicPr>
              <p:cNvPr id="62" name="Graphic 61" descr="Refresh outline">
                <a:extLst>
                  <a:ext uri="{FF2B5EF4-FFF2-40B4-BE49-F238E27FC236}">
                    <a16:creationId xmlns:a16="http://schemas.microsoft.com/office/drawing/2014/main" id="{31E87AD1-BF7E-4F2A-622F-5F1CDDDE3C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3511999" y="3329826"/>
                <a:ext cx="914400" cy="914400"/>
              </a:xfrm>
              <a:prstGeom prst="rect">
                <a:avLst/>
              </a:prstGeom>
            </p:spPr>
          </p:pic>
        </p:grpSp>
        <p:grpSp>
          <p:nvGrpSpPr>
            <p:cNvPr id="38" name="Group 37">
              <a:extLst>
                <a:ext uri="{FF2B5EF4-FFF2-40B4-BE49-F238E27FC236}">
                  <a16:creationId xmlns:a16="http://schemas.microsoft.com/office/drawing/2014/main" id="{AAADC71C-D57A-355B-3391-69B14300A73A}"/>
                </a:ext>
              </a:extLst>
            </p:cNvPr>
            <p:cNvGrpSpPr/>
            <p:nvPr/>
          </p:nvGrpSpPr>
          <p:grpSpPr>
            <a:xfrm>
              <a:off x="2160625" y="2416142"/>
              <a:ext cx="3022177" cy="1252057"/>
              <a:chOff x="1065089" y="2704305"/>
              <a:chExt cx="5030911" cy="2172495"/>
            </a:xfrm>
          </p:grpSpPr>
          <p:grpSp>
            <p:nvGrpSpPr>
              <p:cNvPr id="48" name="Group 47">
                <a:extLst>
                  <a:ext uri="{FF2B5EF4-FFF2-40B4-BE49-F238E27FC236}">
                    <a16:creationId xmlns:a16="http://schemas.microsoft.com/office/drawing/2014/main" id="{5BC19E81-B785-5950-2047-DCED462D9817}"/>
                  </a:ext>
                </a:extLst>
              </p:cNvPr>
              <p:cNvGrpSpPr/>
              <p:nvPr/>
            </p:nvGrpSpPr>
            <p:grpSpPr>
              <a:xfrm>
                <a:off x="4629091" y="3181220"/>
                <a:ext cx="1466909" cy="1218573"/>
                <a:chOff x="6943283" y="3800345"/>
                <a:chExt cx="1466909" cy="1218573"/>
              </a:xfrm>
            </p:grpSpPr>
            <p:pic>
              <p:nvPicPr>
                <p:cNvPr id="52" name="Graphic 51" descr="Gears with solid fill">
                  <a:extLst>
                    <a:ext uri="{FF2B5EF4-FFF2-40B4-BE49-F238E27FC236}">
                      <a16:creationId xmlns:a16="http://schemas.microsoft.com/office/drawing/2014/main" id="{65B81499-7DD8-00F3-0D82-1A5D73A544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544" y="3800345"/>
                  <a:ext cx="612648" cy="612648"/>
                </a:xfrm>
                <a:prstGeom prst="rect">
                  <a:avLst/>
                </a:prstGeom>
              </p:spPr>
            </p:pic>
            <p:pic>
              <p:nvPicPr>
                <p:cNvPr id="53" name="Graphic 52" descr="Office worker male with solid fill">
                  <a:extLst>
                    <a:ext uri="{FF2B5EF4-FFF2-40B4-BE49-F238E27FC236}">
                      <a16:creationId xmlns:a16="http://schemas.microsoft.com/office/drawing/2014/main" id="{567AF38B-3286-EDE1-100F-069CE8A1DA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283" y="3851153"/>
                  <a:ext cx="1167765" cy="1167765"/>
                </a:xfrm>
                <a:prstGeom prst="rect">
                  <a:avLst/>
                </a:prstGeom>
              </p:spPr>
            </p:pic>
          </p:grpSp>
          <p:pic>
            <p:nvPicPr>
              <p:cNvPr id="49" name="Graphic 48" descr="Programmer female with solid fill">
                <a:extLst>
                  <a:ext uri="{FF2B5EF4-FFF2-40B4-BE49-F238E27FC236}">
                    <a16:creationId xmlns:a16="http://schemas.microsoft.com/office/drawing/2014/main" id="{E39AE896-247D-B80F-3EE6-4B77B56977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089" y="3162262"/>
                <a:ext cx="1108897" cy="1108897"/>
              </a:xfrm>
              <a:prstGeom prst="rect">
                <a:avLst/>
              </a:prstGeom>
            </p:spPr>
          </p:pic>
          <p:sp>
            <p:nvSpPr>
              <p:cNvPr id="50" name="Arrow: Curved Up 49">
                <a:extLst>
                  <a:ext uri="{FF2B5EF4-FFF2-40B4-BE49-F238E27FC236}">
                    <a16:creationId xmlns:a16="http://schemas.microsoft.com/office/drawing/2014/main" id="{5F121D54-DCBA-A59E-346C-F6ABB20AFD30}"/>
                  </a:ext>
                </a:extLst>
              </p:cNvPr>
              <p:cNvSpPr/>
              <p:nvPr/>
            </p:nvSpPr>
            <p:spPr>
              <a:xfrm>
                <a:off x="1619537" y="4448175"/>
                <a:ext cx="3714463" cy="428625"/>
              </a:xfrm>
              <a:prstGeom prst="curvedUp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D850C"/>
                  </a:solidFill>
                </a:endParaRPr>
              </a:p>
            </p:txBody>
          </p:sp>
          <p:sp>
            <p:nvSpPr>
              <p:cNvPr id="51" name="Arrow: Curved Down 50">
                <a:extLst>
                  <a:ext uri="{FF2B5EF4-FFF2-40B4-BE49-F238E27FC236}">
                    <a16:creationId xmlns:a16="http://schemas.microsoft.com/office/drawing/2014/main" id="{CA643B52-269A-C237-BFF5-BA56D05B7E54}"/>
                  </a:ext>
                </a:extLst>
              </p:cNvPr>
              <p:cNvSpPr/>
              <p:nvPr/>
            </p:nvSpPr>
            <p:spPr>
              <a:xfrm flipH="1">
                <a:off x="1556972" y="2704305"/>
                <a:ext cx="3714463" cy="428625"/>
              </a:xfrm>
              <a:prstGeom prst="curvedDown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grpSp>
        <p:grpSp>
          <p:nvGrpSpPr>
            <p:cNvPr id="39" name="Group 38">
              <a:extLst>
                <a:ext uri="{FF2B5EF4-FFF2-40B4-BE49-F238E27FC236}">
                  <a16:creationId xmlns:a16="http://schemas.microsoft.com/office/drawing/2014/main" id="{686D38A0-BFE0-F0EE-C5C8-F36DDA94AE65}"/>
                </a:ext>
              </a:extLst>
            </p:cNvPr>
            <p:cNvGrpSpPr/>
            <p:nvPr/>
          </p:nvGrpSpPr>
          <p:grpSpPr>
            <a:xfrm>
              <a:off x="2168017" y="1290598"/>
              <a:ext cx="3022178" cy="964443"/>
              <a:chOff x="1065089" y="3162262"/>
              <a:chExt cx="5030911" cy="1714538"/>
            </a:xfrm>
          </p:grpSpPr>
          <p:grpSp>
            <p:nvGrpSpPr>
              <p:cNvPr id="43" name="Group 42">
                <a:extLst>
                  <a:ext uri="{FF2B5EF4-FFF2-40B4-BE49-F238E27FC236}">
                    <a16:creationId xmlns:a16="http://schemas.microsoft.com/office/drawing/2014/main" id="{93FB59EA-CFFD-BB13-346A-A5FBBD83066F}"/>
                  </a:ext>
                </a:extLst>
              </p:cNvPr>
              <p:cNvGrpSpPr/>
              <p:nvPr/>
            </p:nvGrpSpPr>
            <p:grpSpPr>
              <a:xfrm>
                <a:off x="4629091" y="3181220"/>
                <a:ext cx="1466909" cy="1218573"/>
                <a:chOff x="6943283" y="3800345"/>
                <a:chExt cx="1466909" cy="1218573"/>
              </a:xfrm>
            </p:grpSpPr>
            <p:pic>
              <p:nvPicPr>
                <p:cNvPr id="46" name="Graphic 45" descr="Gears with solid fill">
                  <a:extLst>
                    <a:ext uri="{FF2B5EF4-FFF2-40B4-BE49-F238E27FC236}">
                      <a16:creationId xmlns:a16="http://schemas.microsoft.com/office/drawing/2014/main" id="{ED317861-183D-91A4-281C-648C56814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544" y="3800345"/>
                  <a:ext cx="612648" cy="612648"/>
                </a:xfrm>
                <a:prstGeom prst="rect">
                  <a:avLst/>
                </a:prstGeom>
              </p:spPr>
            </p:pic>
            <p:pic>
              <p:nvPicPr>
                <p:cNvPr id="47" name="Graphic 46" descr="Office worker male with solid fill">
                  <a:extLst>
                    <a:ext uri="{FF2B5EF4-FFF2-40B4-BE49-F238E27FC236}">
                      <a16:creationId xmlns:a16="http://schemas.microsoft.com/office/drawing/2014/main" id="{8861A752-D5D7-342D-0533-8A49A3AD49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283" y="3851153"/>
                  <a:ext cx="1167765" cy="1167765"/>
                </a:xfrm>
                <a:prstGeom prst="rect">
                  <a:avLst/>
                </a:prstGeom>
              </p:spPr>
            </p:pic>
          </p:grpSp>
          <p:pic>
            <p:nvPicPr>
              <p:cNvPr id="44" name="Graphic 43" descr="Programmer female with solid fill">
                <a:extLst>
                  <a:ext uri="{FF2B5EF4-FFF2-40B4-BE49-F238E27FC236}">
                    <a16:creationId xmlns:a16="http://schemas.microsoft.com/office/drawing/2014/main" id="{D0B42C4B-2FB7-1120-B862-9062099966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089" y="3162262"/>
                <a:ext cx="1108897" cy="1108897"/>
              </a:xfrm>
              <a:prstGeom prst="rect">
                <a:avLst/>
              </a:prstGeom>
            </p:spPr>
          </p:pic>
          <p:sp>
            <p:nvSpPr>
              <p:cNvPr id="45" name="Arrow: Curved Up 44">
                <a:extLst>
                  <a:ext uri="{FF2B5EF4-FFF2-40B4-BE49-F238E27FC236}">
                    <a16:creationId xmlns:a16="http://schemas.microsoft.com/office/drawing/2014/main" id="{16B599D1-9415-BC49-B784-9CFBC1F98CFF}"/>
                  </a:ext>
                </a:extLst>
              </p:cNvPr>
              <p:cNvSpPr/>
              <p:nvPr/>
            </p:nvSpPr>
            <p:spPr>
              <a:xfrm>
                <a:off x="1619537" y="4448175"/>
                <a:ext cx="3714463" cy="428625"/>
              </a:xfrm>
              <a:prstGeom prst="curvedUp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D850C"/>
                  </a:solidFill>
                </a:endParaRPr>
              </a:p>
            </p:txBody>
          </p:sp>
        </p:grpSp>
        <p:sp>
          <p:nvSpPr>
            <p:cNvPr id="40" name="TextBox 39">
              <a:extLst>
                <a:ext uri="{FF2B5EF4-FFF2-40B4-BE49-F238E27FC236}">
                  <a16:creationId xmlns:a16="http://schemas.microsoft.com/office/drawing/2014/main" id="{946697DF-FEE1-8960-0900-F5051E32F4BB}"/>
                </a:ext>
              </a:extLst>
            </p:cNvPr>
            <p:cNvSpPr txBox="1"/>
            <p:nvPr/>
          </p:nvSpPr>
          <p:spPr>
            <a:xfrm>
              <a:off x="1352550" y="1514475"/>
              <a:ext cx="438150" cy="369332"/>
            </a:xfrm>
            <a:prstGeom prst="rect">
              <a:avLst/>
            </a:prstGeom>
            <a:noFill/>
          </p:spPr>
          <p:txBody>
            <a:bodyPr wrap="square" rtlCol="0">
              <a:spAutoFit/>
            </a:bodyPr>
            <a:lstStyle/>
            <a:p>
              <a:r>
                <a:rPr lang="en-US">
                  <a:solidFill>
                    <a:srgbClr val="FD850C"/>
                  </a:solidFill>
                </a:rPr>
                <a:t>0.</a:t>
              </a:r>
              <a:endParaRPr lang="en-DE">
                <a:solidFill>
                  <a:srgbClr val="FD850C"/>
                </a:solidFill>
              </a:endParaRPr>
            </a:p>
          </p:txBody>
        </p:sp>
        <p:sp>
          <p:nvSpPr>
            <p:cNvPr id="41" name="TextBox 40">
              <a:extLst>
                <a:ext uri="{FF2B5EF4-FFF2-40B4-BE49-F238E27FC236}">
                  <a16:creationId xmlns:a16="http://schemas.microsoft.com/office/drawing/2014/main" id="{3188154F-99E5-49C9-629F-62653B09E7DC}"/>
                </a:ext>
              </a:extLst>
            </p:cNvPr>
            <p:cNvSpPr txBox="1"/>
            <p:nvPr/>
          </p:nvSpPr>
          <p:spPr>
            <a:xfrm>
              <a:off x="1352550" y="2919183"/>
              <a:ext cx="438150" cy="369332"/>
            </a:xfrm>
            <a:prstGeom prst="rect">
              <a:avLst/>
            </a:prstGeom>
            <a:noFill/>
          </p:spPr>
          <p:txBody>
            <a:bodyPr wrap="square" rtlCol="0">
              <a:spAutoFit/>
            </a:bodyPr>
            <a:lstStyle/>
            <a:p>
              <a:r>
                <a:rPr lang="en-US">
                  <a:solidFill>
                    <a:srgbClr val="FD850C"/>
                  </a:solidFill>
                </a:rPr>
                <a:t>1.</a:t>
              </a:r>
              <a:endParaRPr lang="en-DE">
                <a:solidFill>
                  <a:srgbClr val="FD850C"/>
                </a:solidFill>
              </a:endParaRPr>
            </a:p>
          </p:txBody>
        </p:sp>
        <p:sp>
          <p:nvSpPr>
            <p:cNvPr id="42" name="TextBox 41">
              <a:extLst>
                <a:ext uri="{FF2B5EF4-FFF2-40B4-BE49-F238E27FC236}">
                  <a16:creationId xmlns:a16="http://schemas.microsoft.com/office/drawing/2014/main" id="{77EB3968-1FD4-8DF1-AC24-D0A5648C5647}"/>
                </a:ext>
              </a:extLst>
            </p:cNvPr>
            <p:cNvSpPr txBox="1"/>
            <p:nvPr/>
          </p:nvSpPr>
          <p:spPr>
            <a:xfrm>
              <a:off x="1352550" y="4354178"/>
              <a:ext cx="438150" cy="369332"/>
            </a:xfrm>
            <a:prstGeom prst="rect">
              <a:avLst/>
            </a:prstGeom>
            <a:noFill/>
          </p:spPr>
          <p:txBody>
            <a:bodyPr wrap="square" rtlCol="0">
              <a:spAutoFit/>
            </a:bodyPr>
            <a:lstStyle/>
            <a:p>
              <a:r>
                <a:rPr lang="en-US">
                  <a:solidFill>
                    <a:srgbClr val="FD850C"/>
                  </a:solidFill>
                </a:rPr>
                <a:t>2.</a:t>
              </a:r>
              <a:endParaRPr lang="en-DE">
                <a:solidFill>
                  <a:srgbClr val="FD850C"/>
                </a:solidFill>
              </a:endParaRPr>
            </a:p>
          </p:txBody>
        </p:sp>
      </p:grpSp>
      <p:sp>
        <p:nvSpPr>
          <p:cNvPr id="96" name="TextBox 95">
            <a:extLst>
              <a:ext uri="{FF2B5EF4-FFF2-40B4-BE49-F238E27FC236}">
                <a16:creationId xmlns:a16="http://schemas.microsoft.com/office/drawing/2014/main" id="{274BED18-B7E2-5D0D-F67F-1813B6ADFC3E}"/>
              </a:ext>
            </a:extLst>
          </p:cNvPr>
          <p:cNvSpPr txBox="1"/>
          <p:nvPr/>
        </p:nvSpPr>
        <p:spPr>
          <a:xfrm>
            <a:off x="4989970" y="1347479"/>
            <a:ext cx="3358584" cy="4308872"/>
          </a:xfrm>
          <a:prstGeom prst="rect">
            <a:avLst/>
          </a:prstGeom>
          <a:noFill/>
        </p:spPr>
        <p:txBody>
          <a:bodyPr wrap="square" rtlCol="0">
            <a:spAutoFit/>
          </a:bodyPr>
          <a:lstStyle/>
          <a:p>
            <a:r>
              <a:rPr lang="en-US"/>
              <a:t>Manual process</a:t>
            </a:r>
          </a:p>
          <a:p>
            <a:pPr marL="171450" indent="-171450">
              <a:buFont typeface="Arial" panose="020B0604020202020204" pitchFamily="34" charset="0"/>
              <a:buChar char="•"/>
            </a:pPr>
            <a:r>
              <a:rPr lang="en-US" sz="1200"/>
              <a:t>Data Scientist doesn’t get feedback</a:t>
            </a:r>
          </a:p>
          <a:p>
            <a:pPr marL="171450" indent="-171450">
              <a:buFont typeface="Arial" panose="020B0604020202020204" pitchFamily="34" charset="0"/>
              <a:buChar char="•"/>
            </a:pPr>
            <a:r>
              <a:rPr lang="en-US" sz="1200"/>
              <a:t>No monitoring</a:t>
            </a:r>
          </a:p>
          <a:p>
            <a:pPr marL="171450" indent="-171450">
              <a:buFont typeface="Arial" panose="020B0604020202020204" pitchFamily="34" charset="0"/>
              <a:buChar char="•"/>
            </a:pPr>
            <a:r>
              <a:rPr lang="en-US" sz="1200"/>
              <a:t>No retraining</a:t>
            </a:r>
            <a:endParaRPr lang="en-US"/>
          </a:p>
          <a:p>
            <a:endParaRPr lang="en-US" sz="1200"/>
          </a:p>
          <a:p>
            <a:endParaRPr lang="en-US" sz="1200"/>
          </a:p>
          <a:p>
            <a:r>
              <a:rPr lang="en-US"/>
              <a:t>ML pipeline automation</a:t>
            </a:r>
          </a:p>
          <a:p>
            <a:pPr marL="171450" indent="-171450">
              <a:buFont typeface="Arial" panose="020B0604020202020204" pitchFamily="34" charset="0"/>
              <a:buChar char="•"/>
            </a:pPr>
            <a:r>
              <a:rPr lang="en-US" sz="1200"/>
              <a:t>Data Scientist gets feedback</a:t>
            </a:r>
          </a:p>
          <a:p>
            <a:pPr marL="171450" indent="-171450">
              <a:buFont typeface="Arial" panose="020B0604020202020204" pitchFamily="34" charset="0"/>
              <a:buChar char="•"/>
            </a:pPr>
            <a:r>
              <a:rPr lang="en-US" sz="1200"/>
              <a:t>Monitoring</a:t>
            </a:r>
          </a:p>
          <a:p>
            <a:pPr marL="171450" indent="-171450">
              <a:buFont typeface="Arial" panose="020B0604020202020204" pitchFamily="34" charset="0"/>
              <a:buChar char="•"/>
            </a:pPr>
            <a:r>
              <a:rPr lang="en-US" sz="1200"/>
              <a:t>Retraining</a:t>
            </a:r>
          </a:p>
          <a:p>
            <a:pPr marL="171450" indent="-171450">
              <a:buFont typeface="Arial" panose="020B0604020202020204" pitchFamily="34" charset="0"/>
              <a:buChar char="•"/>
            </a:pPr>
            <a:r>
              <a:rPr lang="en-US" sz="1200"/>
              <a:t>No CI</a:t>
            </a:r>
          </a:p>
          <a:p>
            <a:pPr marL="171450" indent="-171450">
              <a:buFont typeface="Arial" panose="020B0604020202020204" pitchFamily="34" charset="0"/>
              <a:buChar char="•"/>
            </a:pPr>
            <a:r>
              <a:rPr lang="en-US" sz="1200"/>
              <a:t>No versioning</a:t>
            </a:r>
          </a:p>
          <a:p>
            <a:endParaRPr lang="en-US"/>
          </a:p>
          <a:p>
            <a:r>
              <a:rPr lang="en-US"/>
              <a:t>CI/CD pipeline automation</a:t>
            </a:r>
          </a:p>
          <a:p>
            <a:pPr marL="171450" indent="-171450">
              <a:buFont typeface="Arial" panose="020B0604020202020204" pitchFamily="34" charset="0"/>
              <a:buChar char="•"/>
            </a:pPr>
            <a:r>
              <a:rPr lang="en-US" sz="1200"/>
              <a:t>Data Scientist gets feedback</a:t>
            </a:r>
          </a:p>
          <a:p>
            <a:pPr marL="171450" indent="-171450">
              <a:buFont typeface="Arial" panose="020B0604020202020204" pitchFamily="34" charset="0"/>
              <a:buChar char="•"/>
            </a:pPr>
            <a:r>
              <a:rPr lang="en-US" sz="1200"/>
              <a:t>Monitoring</a:t>
            </a:r>
          </a:p>
          <a:p>
            <a:pPr marL="171450" indent="-171450">
              <a:buFont typeface="Arial" panose="020B0604020202020204" pitchFamily="34" charset="0"/>
              <a:buChar char="•"/>
            </a:pPr>
            <a:r>
              <a:rPr lang="en-US" sz="1200"/>
              <a:t>Retraining</a:t>
            </a:r>
          </a:p>
          <a:p>
            <a:pPr marL="171450" indent="-171450">
              <a:buFont typeface="Arial" panose="020B0604020202020204" pitchFamily="34" charset="0"/>
              <a:buChar char="•"/>
            </a:pPr>
            <a:r>
              <a:rPr lang="en-US" sz="1200"/>
              <a:t>CI</a:t>
            </a:r>
          </a:p>
          <a:p>
            <a:pPr marL="171450" indent="-171450">
              <a:buFont typeface="Arial" panose="020B0604020202020204" pitchFamily="34" charset="0"/>
              <a:buChar char="•"/>
            </a:pPr>
            <a:r>
              <a:rPr lang="en-US" sz="1200"/>
              <a:t>Versioning</a:t>
            </a:r>
          </a:p>
          <a:p>
            <a:endParaRPr lang="en-DE" sz="1200"/>
          </a:p>
        </p:txBody>
      </p:sp>
    </p:spTree>
    <p:extLst>
      <p:ext uri="{BB962C8B-B14F-4D97-AF65-F5344CB8AC3E}">
        <p14:creationId xmlns:p14="http://schemas.microsoft.com/office/powerpoint/2010/main" val="8869537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37A881-05B7-5D83-3D44-166C0379DE72}"/>
              </a:ext>
            </a:extLst>
          </p:cNvPr>
          <p:cNvSpPr>
            <a:spLocks noGrp="1"/>
          </p:cNvSpPr>
          <p:nvPr>
            <p:ph idx="1"/>
          </p:nvPr>
        </p:nvSpPr>
        <p:spPr/>
        <p:txBody>
          <a:bodyPr/>
          <a:lstStyle/>
          <a:p>
            <a:pPr marL="342900" indent="-342900">
              <a:buFont typeface="Arial" panose="020B0604020202020204" pitchFamily="34" charset="0"/>
              <a:buChar char="•"/>
            </a:pPr>
            <a:r>
              <a:rPr lang="de-DE">
                <a:latin typeface="Segoe UI Light"/>
                <a:cs typeface="Segoe UI Light"/>
              </a:rPr>
              <a:t>new training data</a:t>
            </a:r>
          </a:p>
          <a:p>
            <a:pPr marL="342900" indent="-342900">
              <a:buFont typeface="Arial" panose="020B0604020202020204" pitchFamily="34" charset="0"/>
              <a:buChar char="•"/>
            </a:pPr>
            <a:r>
              <a:rPr lang="de-DE">
                <a:latin typeface="Segoe UI Light"/>
                <a:cs typeface="Segoe UI Light"/>
              </a:rPr>
              <a:t>Data schema/distribution changes</a:t>
            </a:r>
          </a:p>
          <a:p>
            <a:pPr marL="342900" indent="-342900">
              <a:buFont typeface="Arial" panose="020B0604020202020204" pitchFamily="34" charset="0"/>
              <a:buChar char="•"/>
            </a:pPr>
            <a:r>
              <a:rPr lang="de-DE">
                <a:latin typeface="Segoe UI Light"/>
                <a:cs typeface="Segoe UI Light"/>
              </a:rPr>
              <a:t>Outdated environment</a:t>
            </a:r>
          </a:p>
          <a:p>
            <a:pPr marL="342900" indent="-342900">
              <a:buFont typeface="Arial" panose="020B0604020202020204" pitchFamily="34" charset="0"/>
              <a:buChar char="•"/>
            </a:pPr>
            <a:r>
              <a:rPr lang="de-DE">
                <a:latin typeface="Segoe UI Light"/>
                <a:cs typeface="Segoe UI Light"/>
              </a:rPr>
              <a:t>new training approaches</a:t>
            </a:r>
          </a:p>
          <a:p>
            <a:pPr marL="342900" indent="-342900">
              <a:buFont typeface="Arial" panose="020B0604020202020204" pitchFamily="34" charset="0"/>
              <a:buChar char="•"/>
            </a:pPr>
            <a:r>
              <a:rPr lang="de-DE" b="1">
                <a:latin typeface="Segoe UI Light"/>
                <a:cs typeface="Segoe UI Light"/>
              </a:rPr>
              <a:t>Models may degrade over time</a:t>
            </a:r>
          </a:p>
          <a:p>
            <a:pPr marL="1028700" lvl="1" indent="-342900">
              <a:buFont typeface="Arial" panose="020B0604020202020204" pitchFamily="34" charset="0"/>
              <a:buChar char="•"/>
            </a:pPr>
            <a:r>
              <a:rPr lang="de-DE">
                <a:latin typeface="Segoe UI Light"/>
                <a:cs typeface="Segoe UI Light"/>
              </a:rPr>
              <a:t>Concept drifts</a:t>
            </a:r>
          </a:p>
          <a:p>
            <a:pPr marL="342900" indent="-342900">
              <a:buFont typeface="Arial" panose="020B0604020202020204" pitchFamily="34" charset="0"/>
              <a:buChar char="•"/>
            </a:pPr>
            <a:r>
              <a:rPr lang="de-DE">
                <a:latin typeface="Segoe UI Light"/>
                <a:cs typeface="Segoe UI Light"/>
              </a:rPr>
              <a:t>Models may be deployed in new applications</a:t>
            </a:r>
          </a:p>
          <a:p>
            <a:pPr marL="342900" indent="-342900">
              <a:buFont typeface="Arial" panose="020B0604020202020204" pitchFamily="34" charset="0"/>
              <a:buChar char="•"/>
            </a:pPr>
            <a:r>
              <a:rPr lang="de-DE">
                <a:latin typeface="Segoe UI Light"/>
                <a:cs typeface="Segoe UI Light"/>
              </a:rPr>
              <a:t>Models may be subject to attack and require revision</a:t>
            </a:r>
          </a:p>
          <a:p>
            <a:pPr marL="342900" indent="-342900">
              <a:buFont typeface="Arial" panose="020B0604020202020204" pitchFamily="34" charset="0"/>
              <a:buChar char="•"/>
            </a:pPr>
            <a:r>
              <a:rPr lang="de-DE">
                <a:latin typeface="Segoe UI Light"/>
                <a:cs typeface="Segoe UI Light"/>
              </a:rPr>
              <a:t>roll back to a previous version</a:t>
            </a:r>
          </a:p>
          <a:p>
            <a:pPr marL="342900" indent="-342900">
              <a:buFont typeface="Arial" panose="020B0604020202020204" pitchFamily="34" charset="0"/>
              <a:buChar char="•"/>
            </a:pPr>
            <a:endParaRPr lang="en-DE"/>
          </a:p>
        </p:txBody>
      </p:sp>
      <p:sp>
        <p:nvSpPr>
          <p:cNvPr id="3" name="Title 2">
            <a:extLst>
              <a:ext uri="{FF2B5EF4-FFF2-40B4-BE49-F238E27FC236}">
                <a16:creationId xmlns:a16="http://schemas.microsoft.com/office/drawing/2014/main" id="{D03A99EC-8D6D-02F4-1E50-D58032466FAF}"/>
              </a:ext>
            </a:extLst>
          </p:cNvPr>
          <p:cNvSpPr>
            <a:spLocks noGrp="1"/>
          </p:cNvSpPr>
          <p:nvPr>
            <p:ph type="title"/>
          </p:nvPr>
        </p:nvSpPr>
        <p:spPr/>
        <p:txBody>
          <a:bodyPr/>
          <a:lstStyle/>
          <a:p>
            <a:r>
              <a:rPr lang="en-US"/>
              <a:t>Reasons for retraining</a:t>
            </a:r>
            <a:endParaRPr lang="en-DE"/>
          </a:p>
        </p:txBody>
      </p:sp>
      <p:pic>
        <p:nvPicPr>
          <p:cNvPr id="4" name="Grafik 4">
            <a:extLst>
              <a:ext uri="{FF2B5EF4-FFF2-40B4-BE49-F238E27FC236}">
                <a16:creationId xmlns:a16="http://schemas.microsoft.com/office/drawing/2014/main" id="{6C48BA4B-8276-3000-5034-74CE69603E57}"/>
              </a:ext>
            </a:extLst>
          </p:cNvPr>
          <p:cNvPicPr>
            <a:picLocks noChangeAspect="1"/>
          </p:cNvPicPr>
          <p:nvPr/>
        </p:nvPicPr>
        <p:blipFill rotWithShape="1">
          <a:blip r:embed="rId2"/>
          <a:srcRect r="2911" b="5167"/>
          <a:stretch/>
        </p:blipFill>
        <p:spPr>
          <a:xfrm>
            <a:off x="6372386" y="1389063"/>
            <a:ext cx="4977684" cy="2734881"/>
          </a:xfrm>
          <a:prstGeom prst="rect">
            <a:avLst/>
          </a:prstGeom>
        </p:spPr>
      </p:pic>
      <p:sp>
        <p:nvSpPr>
          <p:cNvPr id="6" name="TextBox 5">
            <a:extLst>
              <a:ext uri="{FF2B5EF4-FFF2-40B4-BE49-F238E27FC236}">
                <a16:creationId xmlns:a16="http://schemas.microsoft.com/office/drawing/2014/main" id="{A4F11E4C-8776-42B8-10E7-2F5CEDF03844}"/>
              </a:ext>
            </a:extLst>
          </p:cNvPr>
          <p:cNvSpPr txBox="1"/>
          <p:nvPr/>
        </p:nvSpPr>
        <p:spPr>
          <a:xfrm>
            <a:off x="2593778" y="6260276"/>
            <a:ext cx="6267450" cy="246221"/>
          </a:xfrm>
          <a:prstGeom prst="rect">
            <a:avLst/>
          </a:prstGeom>
          <a:noFill/>
        </p:spPr>
        <p:txBody>
          <a:bodyPr wrap="square">
            <a:spAutoFit/>
          </a:bodyPr>
          <a:lstStyle/>
          <a:p>
            <a:r>
              <a:rPr lang="en-DE" sz="1000"/>
              <a:t>https://static.tildacdn.com/tild3462-6534-4732-a462-643534313536/model_decay_retraini.png</a:t>
            </a:r>
          </a:p>
        </p:txBody>
      </p:sp>
    </p:spTree>
    <p:extLst>
      <p:ext uri="{BB962C8B-B14F-4D97-AF65-F5344CB8AC3E}">
        <p14:creationId xmlns:p14="http://schemas.microsoft.com/office/powerpoint/2010/main" val="32693121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386507-2401-7FAC-2158-85B14512FEB4}"/>
              </a:ext>
            </a:extLst>
          </p:cNvPr>
          <p:cNvSpPr>
            <a:spLocks noGrp="1"/>
          </p:cNvSpPr>
          <p:nvPr>
            <p:ph type="title"/>
          </p:nvPr>
        </p:nvSpPr>
        <p:spPr/>
        <p:txBody>
          <a:bodyPr/>
          <a:lstStyle/>
          <a:p>
            <a:r>
              <a:rPr lang="en-US" err="1"/>
              <a:t>MLOps</a:t>
            </a:r>
            <a:r>
              <a:rPr lang="en-US"/>
              <a:t> – The Three Ways</a:t>
            </a:r>
            <a:endParaRPr lang="en-DE"/>
          </a:p>
        </p:txBody>
      </p:sp>
      <p:grpSp>
        <p:nvGrpSpPr>
          <p:cNvPr id="36" name="Group 35">
            <a:extLst>
              <a:ext uri="{FF2B5EF4-FFF2-40B4-BE49-F238E27FC236}">
                <a16:creationId xmlns:a16="http://schemas.microsoft.com/office/drawing/2014/main" id="{C41BF241-5A17-EFDC-9EA2-C7DC70A0017A}"/>
              </a:ext>
            </a:extLst>
          </p:cNvPr>
          <p:cNvGrpSpPr/>
          <p:nvPr/>
        </p:nvGrpSpPr>
        <p:grpSpPr>
          <a:xfrm>
            <a:off x="800100" y="1389063"/>
            <a:ext cx="3837645" cy="3798218"/>
            <a:chOff x="1352550" y="1290598"/>
            <a:chExt cx="3837645" cy="3798218"/>
          </a:xfrm>
        </p:grpSpPr>
        <p:grpSp>
          <p:nvGrpSpPr>
            <p:cNvPr id="37" name="Group 36">
              <a:extLst>
                <a:ext uri="{FF2B5EF4-FFF2-40B4-BE49-F238E27FC236}">
                  <a16:creationId xmlns:a16="http://schemas.microsoft.com/office/drawing/2014/main" id="{6D6764B8-83EF-21A3-6FEB-20F2FBDFC4DD}"/>
                </a:ext>
              </a:extLst>
            </p:cNvPr>
            <p:cNvGrpSpPr/>
            <p:nvPr/>
          </p:nvGrpSpPr>
          <p:grpSpPr>
            <a:xfrm>
              <a:off x="2163601" y="3836759"/>
              <a:ext cx="3018000" cy="1252057"/>
              <a:chOff x="1065089" y="2704305"/>
              <a:chExt cx="5030911" cy="2172495"/>
            </a:xfrm>
          </p:grpSpPr>
          <p:grpSp>
            <p:nvGrpSpPr>
              <p:cNvPr id="54" name="Group 53">
                <a:extLst>
                  <a:ext uri="{FF2B5EF4-FFF2-40B4-BE49-F238E27FC236}">
                    <a16:creationId xmlns:a16="http://schemas.microsoft.com/office/drawing/2014/main" id="{24A9D38F-2DB9-FF64-66B8-C299D585F6A7}"/>
                  </a:ext>
                </a:extLst>
              </p:cNvPr>
              <p:cNvGrpSpPr/>
              <p:nvPr/>
            </p:nvGrpSpPr>
            <p:grpSpPr>
              <a:xfrm>
                <a:off x="4629091" y="3181220"/>
                <a:ext cx="1466909" cy="1218573"/>
                <a:chOff x="6943283" y="3800345"/>
                <a:chExt cx="1466909" cy="1218573"/>
              </a:xfrm>
            </p:grpSpPr>
            <p:pic>
              <p:nvPicPr>
                <p:cNvPr id="63" name="Graphic 62" descr="Gears with solid fill">
                  <a:extLst>
                    <a:ext uri="{FF2B5EF4-FFF2-40B4-BE49-F238E27FC236}">
                      <a16:creationId xmlns:a16="http://schemas.microsoft.com/office/drawing/2014/main" id="{FF08B392-4B95-CF13-D70A-E00127238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544" y="3800345"/>
                  <a:ext cx="612648" cy="612648"/>
                </a:xfrm>
                <a:prstGeom prst="rect">
                  <a:avLst/>
                </a:prstGeom>
              </p:spPr>
            </p:pic>
            <p:pic>
              <p:nvPicPr>
                <p:cNvPr id="64" name="Graphic 63" descr="Office worker male with solid fill">
                  <a:extLst>
                    <a:ext uri="{FF2B5EF4-FFF2-40B4-BE49-F238E27FC236}">
                      <a16:creationId xmlns:a16="http://schemas.microsoft.com/office/drawing/2014/main" id="{2878DB48-688F-C525-5DD8-894413C8D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283" y="3851153"/>
                  <a:ext cx="1167765" cy="1167765"/>
                </a:xfrm>
                <a:prstGeom prst="rect">
                  <a:avLst/>
                </a:prstGeom>
              </p:spPr>
            </p:pic>
          </p:grpSp>
          <p:pic>
            <p:nvPicPr>
              <p:cNvPr id="55" name="Graphic 54" descr="Programmer female with solid fill">
                <a:extLst>
                  <a:ext uri="{FF2B5EF4-FFF2-40B4-BE49-F238E27FC236}">
                    <a16:creationId xmlns:a16="http://schemas.microsoft.com/office/drawing/2014/main" id="{41780D93-522D-EF62-C6A7-48EA6B4310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089" y="3162262"/>
                <a:ext cx="1108897" cy="1108897"/>
              </a:xfrm>
              <a:prstGeom prst="rect">
                <a:avLst/>
              </a:prstGeom>
            </p:spPr>
          </p:pic>
          <p:sp>
            <p:nvSpPr>
              <p:cNvPr id="56" name="Arrow: Curved Up 55">
                <a:extLst>
                  <a:ext uri="{FF2B5EF4-FFF2-40B4-BE49-F238E27FC236}">
                    <a16:creationId xmlns:a16="http://schemas.microsoft.com/office/drawing/2014/main" id="{82152440-CA1B-DF37-B010-5C817B60EF38}"/>
                  </a:ext>
                </a:extLst>
              </p:cNvPr>
              <p:cNvSpPr/>
              <p:nvPr/>
            </p:nvSpPr>
            <p:spPr>
              <a:xfrm>
                <a:off x="1619537" y="4448175"/>
                <a:ext cx="3714463" cy="428625"/>
              </a:xfrm>
              <a:prstGeom prst="curvedUp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D850C"/>
                  </a:solidFill>
                </a:endParaRPr>
              </a:p>
            </p:txBody>
          </p:sp>
          <p:sp>
            <p:nvSpPr>
              <p:cNvPr id="57" name="Arrow: Curved Down 56">
                <a:extLst>
                  <a:ext uri="{FF2B5EF4-FFF2-40B4-BE49-F238E27FC236}">
                    <a16:creationId xmlns:a16="http://schemas.microsoft.com/office/drawing/2014/main" id="{913C5E52-C94F-45C5-0984-DB25BBF612EC}"/>
                  </a:ext>
                </a:extLst>
              </p:cNvPr>
              <p:cNvSpPr/>
              <p:nvPr/>
            </p:nvSpPr>
            <p:spPr>
              <a:xfrm flipH="1">
                <a:off x="1556972" y="2704305"/>
                <a:ext cx="3714463" cy="428625"/>
              </a:xfrm>
              <a:prstGeom prst="curvedDown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58" name="Graphic 57" descr="Refresh outline">
                <a:extLst>
                  <a:ext uri="{FF2B5EF4-FFF2-40B4-BE49-F238E27FC236}">
                    <a16:creationId xmlns:a16="http://schemas.microsoft.com/office/drawing/2014/main" id="{D5ACDF2A-7DD3-9E50-E424-8CAC7FED49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364486" y="3336668"/>
                <a:ext cx="914400" cy="914400"/>
              </a:xfrm>
              <a:prstGeom prst="rect">
                <a:avLst/>
              </a:prstGeom>
            </p:spPr>
          </p:pic>
          <p:pic>
            <p:nvPicPr>
              <p:cNvPr id="59" name="Graphic 58" descr="Refresh outline">
                <a:extLst>
                  <a:ext uri="{FF2B5EF4-FFF2-40B4-BE49-F238E27FC236}">
                    <a16:creationId xmlns:a16="http://schemas.microsoft.com/office/drawing/2014/main" id="{AC36F377-D985-26DE-CA0F-6F5C6D3421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669608" y="3333352"/>
                <a:ext cx="914400" cy="914400"/>
              </a:xfrm>
              <a:prstGeom prst="rect">
                <a:avLst/>
              </a:prstGeom>
            </p:spPr>
          </p:pic>
          <p:pic>
            <p:nvPicPr>
              <p:cNvPr id="60" name="Graphic 59" descr="Refresh outline">
                <a:extLst>
                  <a:ext uri="{FF2B5EF4-FFF2-40B4-BE49-F238E27FC236}">
                    <a16:creationId xmlns:a16="http://schemas.microsoft.com/office/drawing/2014/main" id="{27CC6BBE-FEEC-D530-B9FC-AF6A0EFF3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943767" y="3335321"/>
                <a:ext cx="914400" cy="914400"/>
              </a:xfrm>
              <a:prstGeom prst="rect">
                <a:avLst/>
              </a:prstGeom>
            </p:spPr>
          </p:pic>
          <p:pic>
            <p:nvPicPr>
              <p:cNvPr id="61" name="Graphic 60" descr="Refresh outline">
                <a:extLst>
                  <a:ext uri="{FF2B5EF4-FFF2-40B4-BE49-F238E27FC236}">
                    <a16:creationId xmlns:a16="http://schemas.microsoft.com/office/drawing/2014/main" id="{CCABE771-CAC8-5A39-CF4A-AE7BFFA646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3248890" y="3332310"/>
                <a:ext cx="914400" cy="914400"/>
              </a:xfrm>
              <a:prstGeom prst="rect">
                <a:avLst/>
              </a:prstGeom>
            </p:spPr>
          </p:pic>
          <p:pic>
            <p:nvPicPr>
              <p:cNvPr id="62" name="Graphic 61" descr="Refresh outline">
                <a:extLst>
                  <a:ext uri="{FF2B5EF4-FFF2-40B4-BE49-F238E27FC236}">
                    <a16:creationId xmlns:a16="http://schemas.microsoft.com/office/drawing/2014/main" id="{31E87AD1-BF7E-4F2A-622F-5F1CDDDE3C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3511999" y="3329826"/>
                <a:ext cx="914400" cy="914400"/>
              </a:xfrm>
              <a:prstGeom prst="rect">
                <a:avLst/>
              </a:prstGeom>
            </p:spPr>
          </p:pic>
        </p:grpSp>
        <p:grpSp>
          <p:nvGrpSpPr>
            <p:cNvPr id="38" name="Group 37">
              <a:extLst>
                <a:ext uri="{FF2B5EF4-FFF2-40B4-BE49-F238E27FC236}">
                  <a16:creationId xmlns:a16="http://schemas.microsoft.com/office/drawing/2014/main" id="{AAADC71C-D57A-355B-3391-69B14300A73A}"/>
                </a:ext>
              </a:extLst>
            </p:cNvPr>
            <p:cNvGrpSpPr/>
            <p:nvPr/>
          </p:nvGrpSpPr>
          <p:grpSpPr>
            <a:xfrm>
              <a:off x="2160625" y="2416142"/>
              <a:ext cx="3022177" cy="1252057"/>
              <a:chOff x="1065089" y="2704305"/>
              <a:chExt cx="5030911" cy="2172495"/>
            </a:xfrm>
          </p:grpSpPr>
          <p:grpSp>
            <p:nvGrpSpPr>
              <p:cNvPr id="48" name="Group 47">
                <a:extLst>
                  <a:ext uri="{FF2B5EF4-FFF2-40B4-BE49-F238E27FC236}">
                    <a16:creationId xmlns:a16="http://schemas.microsoft.com/office/drawing/2014/main" id="{5BC19E81-B785-5950-2047-DCED462D9817}"/>
                  </a:ext>
                </a:extLst>
              </p:cNvPr>
              <p:cNvGrpSpPr/>
              <p:nvPr/>
            </p:nvGrpSpPr>
            <p:grpSpPr>
              <a:xfrm>
                <a:off x="4629091" y="3181220"/>
                <a:ext cx="1466909" cy="1218573"/>
                <a:chOff x="6943283" y="3800345"/>
                <a:chExt cx="1466909" cy="1218573"/>
              </a:xfrm>
            </p:grpSpPr>
            <p:pic>
              <p:nvPicPr>
                <p:cNvPr id="52" name="Graphic 51" descr="Gears with solid fill">
                  <a:extLst>
                    <a:ext uri="{FF2B5EF4-FFF2-40B4-BE49-F238E27FC236}">
                      <a16:creationId xmlns:a16="http://schemas.microsoft.com/office/drawing/2014/main" id="{65B81499-7DD8-00F3-0D82-1A5D73A544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544" y="3800345"/>
                  <a:ext cx="612648" cy="612648"/>
                </a:xfrm>
                <a:prstGeom prst="rect">
                  <a:avLst/>
                </a:prstGeom>
              </p:spPr>
            </p:pic>
            <p:pic>
              <p:nvPicPr>
                <p:cNvPr id="53" name="Graphic 52" descr="Office worker male with solid fill">
                  <a:extLst>
                    <a:ext uri="{FF2B5EF4-FFF2-40B4-BE49-F238E27FC236}">
                      <a16:creationId xmlns:a16="http://schemas.microsoft.com/office/drawing/2014/main" id="{567AF38B-3286-EDE1-100F-069CE8A1DA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283" y="3851153"/>
                  <a:ext cx="1167765" cy="1167765"/>
                </a:xfrm>
                <a:prstGeom prst="rect">
                  <a:avLst/>
                </a:prstGeom>
              </p:spPr>
            </p:pic>
          </p:grpSp>
          <p:pic>
            <p:nvPicPr>
              <p:cNvPr id="49" name="Graphic 48" descr="Programmer female with solid fill">
                <a:extLst>
                  <a:ext uri="{FF2B5EF4-FFF2-40B4-BE49-F238E27FC236}">
                    <a16:creationId xmlns:a16="http://schemas.microsoft.com/office/drawing/2014/main" id="{E39AE896-247D-B80F-3EE6-4B77B56977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089" y="3162262"/>
                <a:ext cx="1108897" cy="1108897"/>
              </a:xfrm>
              <a:prstGeom prst="rect">
                <a:avLst/>
              </a:prstGeom>
            </p:spPr>
          </p:pic>
          <p:sp>
            <p:nvSpPr>
              <p:cNvPr id="50" name="Arrow: Curved Up 49">
                <a:extLst>
                  <a:ext uri="{FF2B5EF4-FFF2-40B4-BE49-F238E27FC236}">
                    <a16:creationId xmlns:a16="http://schemas.microsoft.com/office/drawing/2014/main" id="{5F121D54-DCBA-A59E-346C-F6ABB20AFD30}"/>
                  </a:ext>
                </a:extLst>
              </p:cNvPr>
              <p:cNvSpPr/>
              <p:nvPr/>
            </p:nvSpPr>
            <p:spPr>
              <a:xfrm>
                <a:off x="1619537" y="4448175"/>
                <a:ext cx="3714463" cy="428625"/>
              </a:xfrm>
              <a:prstGeom prst="curvedUp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D850C"/>
                  </a:solidFill>
                </a:endParaRPr>
              </a:p>
            </p:txBody>
          </p:sp>
          <p:sp>
            <p:nvSpPr>
              <p:cNvPr id="51" name="Arrow: Curved Down 50">
                <a:extLst>
                  <a:ext uri="{FF2B5EF4-FFF2-40B4-BE49-F238E27FC236}">
                    <a16:creationId xmlns:a16="http://schemas.microsoft.com/office/drawing/2014/main" id="{CA643B52-269A-C237-BFF5-BA56D05B7E54}"/>
                  </a:ext>
                </a:extLst>
              </p:cNvPr>
              <p:cNvSpPr/>
              <p:nvPr/>
            </p:nvSpPr>
            <p:spPr>
              <a:xfrm flipH="1">
                <a:off x="1556972" y="2704305"/>
                <a:ext cx="3714463" cy="428625"/>
              </a:xfrm>
              <a:prstGeom prst="curvedDown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grpSp>
        <p:grpSp>
          <p:nvGrpSpPr>
            <p:cNvPr id="39" name="Group 38">
              <a:extLst>
                <a:ext uri="{FF2B5EF4-FFF2-40B4-BE49-F238E27FC236}">
                  <a16:creationId xmlns:a16="http://schemas.microsoft.com/office/drawing/2014/main" id="{686D38A0-BFE0-F0EE-C5C8-F36DDA94AE65}"/>
                </a:ext>
              </a:extLst>
            </p:cNvPr>
            <p:cNvGrpSpPr/>
            <p:nvPr/>
          </p:nvGrpSpPr>
          <p:grpSpPr>
            <a:xfrm>
              <a:off x="2168017" y="1290598"/>
              <a:ext cx="3022178" cy="964443"/>
              <a:chOff x="1065089" y="3162262"/>
              <a:chExt cx="5030911" cy="1714538"/>
            </a:xfrm>
          </p:grpSpPr>
          <p:grpSp>
            <p:nvGrpSpPr>
              <p:cNvPr id="43" name="Group 42">
                <a:extLst>
                  <a:ext uri="{FF2B5EF4-FFF2-40B4-BE49-F238E27FC236}">
                    <a16:creationId xmlns:a16="http://schemas.microsoft.com/office/drawing/2014/main" id="{93FB59EA-CFFD-BB13-346A-A5FBBD83066F}"/>
                  </a:ext>
                </a:extLst>
              </p:cNvPr>
              <p:cNvGrpSpPr/>
              <p:nvPr/>
            </p:nvGrpSpPr>
            <p:grpSpPr>
              <a:xfrm>
                <a:off x="4629091" y="3181220"/>
                <a:ext cx="1466909" cy="1218573"/>
                <a:chOff x="6943283" y="3800345"/>
                <a:chExt cx="1466909" cy="1218573"/>
              </a:xfrm>
            </p:grpSpPr>
            <p:pic>
              <p:nvPicPr>
                <p:cNvPr id="46" name="Graphic 45" descr="Gears with solid fill">
                  <a:extLst>
                    <a:ext uri="{FF2B5EF4-FFF2-40B4-BE49-F238E27FC236}">
                      <a16:creationId xmlns:a16="http://schemas.microsoft.com/office/drawing/2014/main" id="{ED317861-183D-91A4-281C-648C56814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544" y="3800345"/>
                  <a:ext cx="612648" cy="612648"/>
                </a:xfrm>
                <a:prstGeom prst="rect">
                  <a:avLst/>
                </a:prstGeom>
              </p:spPr>
            </p:pic>
            <p:pic>
              <p:nvPicPr>
                <p:cNvPr id="47" name="Graphic 46" descr="Office worker male with solid fill">
                  <a:extLst>
                    <a:ext uri="{FF2B5EF4-FFF2-40B4-BE49-F238E27FC236}">
                      <a16:creationId xmlns:a16="http://schemas.microsoft.com/office/drawing/2014/main" id="{8861A752-D5D7-342D-0533-8A49A3AD49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283" y="3851153"/>
                  <a:ext cx="1167765" cy="1167765"/>
                </a:xfrm>
                <a:prstGeom prst="rect">
                  <a:avLst/>
                </a:prstGeom>
              </p:spPr>
            </p:pic>
          </p:grpSp>
          <p:pic>
            <p:nvPicPr>
              <p:cNvPr id="44" name="Graphic 43" descr="Programmer female with solid fill">
                <a:extLst>
                  <a:ext uri="{FF2B5EF4-FFF2-40B4-BE49-F238E27FC236}">
                    <a16:creationId xmlns:a16="http://schemas.microsoft.com/office/drawing/2014/main" id="{D0B42C4B-2FB7-1120-B862-9062099966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089" y="3162262"/>
                <a:ext cx="1108897" cy="1108897"/>
              </a:xfrm>
              <a:prstGeom prst="rect">
                <a:avLst/>
              </a:prstGeom>
            </p:spPr>
          </p:pic>
          <p:sp>
            <p:nvSpPr>
              <p:cNvPr id="45" name="Arrow: Curved Up 44">
                <a:extLst>
                  <a:ext uri="{FF2B5EF4-FFF2-40B4-BE49-F238E27FC236}">
                    <a16:creationId xmlns:a16="http://schemas.microsoft.com/office/drawing/2014/main" id="{16B599D1-9415-BC49-B784-9CFBC1F98CFF}"/>
                  </a:ext>
                </a:extLst>
              </p:cNvPr>
              <p:cNvSpPr/>
              <p:nvPr/>
            </p:nvSpPr>
            <p:spPr>
              <a:xfrm>
                <a:off x="1619537" y="4448175"/>
                <a:ext cx="3714463" cy="428625"/>
              </a:xfrm>
              <a:prstGeom prst="curvedUpArrow">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D850C"/>
                  </a:solidFill>
                </a:endParaRPr>
              </a:p>
            </p:txBody>
          </p:sp>
        </p:grpSp>
        <p:sp>
          <p:nvSpPr>
            <p:cNvPr id="40" name="TextBox 39">
              <a:extLst>
                <a:ext uri="{FF2B5EF4-FFF2-40B4-BE49-F238E27FC236}">
                  <a16:creationId xmlns:a16="http://schemas.microsoft.com/office/drawing/2014/main" id="{946697DF-FEE1-8960-0900-F5051E32F4BB}"/>
                </a:ext>
              </a:extLst>
            </p:cNvPr>
            <p:cNvSpPr txBox="1"/>
            <p:nvPr/>
          </p:nvSpPr>
          <p:spPr>
            <a:xfrm>
              <a:off x="1352550" y="1514475"/>
              <a:ext cx="438150" cy="369332"/>
            </a:xfrm>
            <a:prstGeom prst="rect">
              <a:avLst/>
            </a:prstGeom>
            <a:noFill/>
          </p:spPr>
          <p:txBody>
            <a:bodyPr wrap="square" rtlCol="0">
              <a:spAutoFit/>
            </a:bodyPr>
            <a:lstStyle/>
            <a:p>
              <a:r>
                <a:rPr lang="en-US">
                  <a:solidFill>
                    <a:srgbClr val="FD850C"/>
                  </a:solidFill>
                </a:rPr>
                <a:t>0.</a:t>
              </a:r>
              <a:endParaRPr lang="en-DE">
                <a:solidFill>
                  <a:srgbClr val="FD850C"/>
                </a:solidFill>
              </a:endParaRPr>
            </a:p>
          </p:txBody>
        </p:sp>
        <p:sp>
          <p:nvSpPr>
            <p:cNvPr id="41" name="TextBox 40">
              <a:extLst>
                <a:ext uri="{FF2B5EF4-FFF2-40B4-BE49-F238E27FC236}">
                  <a16:creationId xmlns:a16="http://schemas.microsoft.com/office/drawing/2014/main" id="{3188154F-99E5-49C9-629F-62653B09E7DC}"/>
                </a:ext>
              </a:extLst>
            </p:cNvPr>
            <p:cNvSpPr txBox="1"/>
            <p:nvPr/>
          </p:nvSpPr>
          <p:spPr>
            <a:xfrm>
              <a:off x="1352550" y="2919183"/>
              <a:ext cx="438150" cy="369332"/>
            </a:xfrm>
            <a:prstGeom prst="rect">
              <a:avLst/>
            </a:prstGeom>
            <a:noFill/>
          </p:spPr>
          <p:txBody>
            <a:bodyPr wrap="square" rtlCol="0">
              <a:spAutoFit/>
            </a:bodyPr>
            <a:lstStyle/>
            <a:p>
              <a:r>
                <a:rPr lang="en-US">
                  <a:solidFill>
                    <a:srgbClr val="FD850C"/>
                  </a:solidFill>
                </a:rPr>
                <a:t>1.</a:t>
              </a:r>
              <a:endParaRPr lang="en-DE">
                <a:solidFill>
                  <a:srgbClr val="FD850C"/>
                </a:solidFill>
              </a:endParaRPr>
            </a:p>
          </p:txBody>
        </p:sp>
        <p:sp>
          <p:nvSpPr>
            <p:cNvPr id="42" name="TextBox 41">
              <a:extLst>
                <a:ext uri="{FF2B5EF4-FFF2-40B4-BE49-F238E27FC236}">
                  <a16:creationId xmlns:a16="http://schemas.microsoft.com/office/drawing/2014/main" id="{77EB3968-1FD4-8DF1-AC24-D0A5648C5647}"/>
                </a:ext>
              </a:extLst>
            </p:cNvPr>
            <p:cNvSpPr txBox="1"/>
            <p:nvPr/>
          </p:nvSpPr>
          <p:spPr>
            <a:xfrm>
              <a:off x="1352550" y="4354178"/>
              <a:ext cx="438150" cy="369332"/>
            </a:xfrm>
            <a:prstGeom prst="rect">
              <a:avLst/>
            </a:prstGeom>
            <a:noFill/>
          </p:spPr>
          <p:txBody>
            <a:bodyPr wrap="square" rtlCol="0">
              <a:spAutoFit/>
            </a:bodyPr>
            <a:lstStyle/>
            <a:p>
              <a:r>
                <a:rPr lang="en-US">
                  <a:solidFill>
                    <a:srgbClr val="FD850C"/>
                  </a:solidFill>
                </a:rPr>
                <a:t>2.</a:t>
              </a:r>
              <a:endParaRPr lang="en-DE">
                <a:solidFill>
                  <a:srgbClr val="FD850C"/>
                </a:solidFill>
              </a:endParaRPr>
            </a:p>
          </p:txBody>
        </p:sp>
      </p:grpSp>
      <p:sp>
        <p:nvSpPr>
          <p:cNvPr id="96" name="TextBox 95">
            <a:extLst>
              <a:ext uri="{FF2B5EF4-FFF2-40B4-BE49-F238E27FC236}">
                <a16:creationId xmlns:a16="http://schemas.microsoft.com/office/drawing/2014/main" id="{274BED18-B7E2-5D0D-F67F-1813B6ADFC3E}"/>
              </a:ext>
            </a:extLst>
          </p:cNvPr>
          <p:cNvSpPr txBox="1"/>
          <p:nvPr/>
        </p:nvSpPr>
        <p:spPr>
          <a:xfrm>
            <a:off x="4989970" y="1347479"/>
            <a:ext cx="3358584" cy="4308872"/>
          </a:xfrm>
          <a:prstGeom prst="rect">
            <a:avLst/>
          </a:prstGeom>
          <a:noFill/>
        </p:spPr>
        <p:txBody>
          <a:bodyPr wrap="square" rtlCol="0">
            <a:spAutoFit/>
          </a:bodyPr>
          <a:lstStyle/>
          <a:p>
            <a:r>
              <a:rPr lang="en-US"/>
              <a:t>Manual process</a:t>
            </a:r>
          </a:p>
          <a:p>
            <a:pPr marL="171450" indent="-171450">
              <a:buFont typeface="Arial" panose="020B0604020202020204" pitchFamily="34" charset="0"/>
              <a:buChar char="•"/>
            </a:pPr>
            <a:r>
              <a:rPr lang="en-US" sz="1200"/>
              <a:t>Data Scientist doesn’t get feedback</a:t>
            </a:r>
          </a:p>
          <a:p>
            <a:pPr marL="171450" indent="-171450">
              <a:buFont typeface="Arial" panose="020B0604020202020204" pitchFamily="34" charset="0"/>
              <a:buChar char="•"/>
            </a:pPr>
            <a:r>
              <a:rPr lang="en-US" sz="1200"/>
              <a:t>No monitoring</a:t>
            </a:r>
          </a:p>
          <a:p>
            <a:pPr marL="171450" indent="-171450">
              <a:buFont typeface="Arial" panose="020B0604020202020204" pitchFamily="34" charset="0"/>
              <a:buChar char="•"/>
            </a:pPr>
            <a:r>
              <a:rPr lang="en-US" sz="1200"/>
              <a:t>No retraining</a:t>
            </a:r>
            <a:endParaRPr lang="en-US"/>
          </a:p>
          <a:p>
            <a:endParaRPr lang="en-US" sz="1200"/>
          </a:p>
          <a:p>
            <a:endParaRPr lang="en-US" sz="1200"/>
          </a:p>
          <a:p>
            <a:r>
              <a:rPr lang="en-US"/>
              <a:t>ML pipeline automation</a:t>
            </a:r>
          </a:p>
          <a:p>
            <a:pPr marL="171450" indent="-171450">
              <a:buFont typeface="Arial" panose="020B0604020202020204" pitchFamily="34" charset="0"/>
              <a:buChar char="•"/>
            </a:pPr>
            <a:r>
              <a:rPr lang="en-US" sz="1200"/>
              <a:t>Data Scientist gets feedback</a:t>
            </a:r>
          </a:p>
          <a:p>
            <a:pPr marL="171450" indent="-171450">
              <a:buFont typeface="Arial" panose="020B0604020202020204" pitchFamily="34" charset="0"/>
              <a:buChar char="•"/>
            </a:pPr>
            <a:r>
              <a:rPr lang="en-US" sz="1200"/>
              <a:t>Monitoring</a:t>
            </a:r>
          </a:p>
          <a:p>
            <a:pPr marL="171450" indent="-171450">
              <a:buFont typeface="Arial" panose="020B0604020202020204" pitchFamily="34" charset="0"/>
              <a:buChar char="•"/>
            </a:pPr>
            <a:r>
              <a:rPr lang="en-US" sz="1200"/>
              <a:t>Retraining</a:t>
            </a:r>
          </a:p>
          <a:p>
            <a:pPr marL="171450" indent="-171450">
              <a:buFont typeface="Arial" panose="020B0604020202020204" pitchFamily="34" charset="0"/>
              <a:buChar char="•"/>
            </a:pPr>
            <a:r>
              <a:rPr lang="en-US" sz="1200"/>
              <a:t>No CI</a:t>
            </a:r>
          </a:p>
          <a:p>
            <a:pPr marL="171450" indent="-171450">
              <a:buFont typeface="Arial" panose="020B0604020202020204" pitchFamily="34" charset="0"/>
              <a:buChar char="•"/>
            </a:pPr>
            <a:r>
              <a:rPr lang="en-US" sz="1200"/>
              <a:t>No versioning</a:t>
            </a:r>
          </a:p>
          <a:p>
            <a:endParaRPr lang="en-US"/>
          </a:p>
          <a:p>
            <a:r>
              <a:rPr lang="en-US"/>
              <a:t>CI/CD pipeline automation</a:t>
            </a:r>
          </a:p>
          <a:p>
            <a:pPr marL="171450" indent="-171450">
              <a:buFont typeface="Arial" panose="020B0604020202020204" pitchFamily="34" charset="0"/>
              <a:buChar char="•"/>
            </a:pPr>
            <a:r>
              <a:rPr lang="en-US" sz="1200"/>
              <a:t>Data Scientist gets feedback</a:t>
            </a:r>
          </a:p>
          <a:p>
            <a:pPr marL="171450" indent="-171450">
              <a:buFont typeface="Arial" panose="020B0604020202020204" pitchFamily="34" charset="0"/>
              <a:buChar char="•"/>
            </a:pPr>
            <a:r>
              <a:rPr lang="en-US" sz="1200"/>
              <a:t>Monitoring</a:t>
            </a:r>
          </a:p>
          <a:p>
            <a:pPr marL="171450" indent="-171450">
              <a:buFont typeface="Arial" panose="020B0604020202020204" pitchFamily="34" charset="0"/>
              <a:buChar char="•"/>
            </a:pPr>
            <a:r>
              <a:rPr lang="en-US" sz="1200"/>
              <a:t>Retraining</a:t>
            </a:r>
          </a:p>
          <a:p>
            <a:pPr marL="171450" indent="-171450">
              <a:buFont typeface="Arial" panose="020B0604020202020204" pitchFamily="34" charset="0"/>
              <a:buChar char="•"/>
            </a:pPr>
            <a:r>
              <a:rPr lang="en-US" sz="1200"/>
              <a:t>CI</a:t>
            </a:r>
          </a:p>
          <a:p>
            <a:pPr marL="171450" indent="-171450">
              <a:buFont typeface="Arial" panose="020B0604020202020204" pitchFamily="34" charset="0"/>
              <a:buChar char="•"/>
            </a:pPr>
            <a:r>
              <a:rPr lang="en-US" sz="1200"/>
              <a:t>Versioning</a:t>
            </a:r>
          </a:p>
          <a:p>
            <a:endParaRPr lang="en-DE" sz="1200"/>
          </a:p>
        </p:txBody>
      </p:sp>
    </p:spTree>
    <p:extLst>
      <p:ext uri="{BB962C8B-B14F-4D97-AF65-F5344CB8AC3E}">
        <p14:creationId xmlns:p14="http://schemas.microsoft.com/office/powerpoint/2010/main" val="17169271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6C83F-68C6-3090-4118-DFA0317CC549}"/>
              </a:ext>
            </a:extLst>
          </p:cNvPr>
          <p:cNvSpPr>
            <a:spLocks noGrp="1"/>
          </p:cNvSpPr>
          <p:nvPr>
            <p:ph idx="1"/>
          </p:nvPr>
        </p:nvSpPr>
        <p:spPr>
          <a:xfrm>
            <a:off x="717395" y="1038706"/>
            <a:ext cx="10783229" cy="5059189"/>
          </a:xfrm>
        </p:spPr>
        <p:txBody>
          <a:bodyPr/>
          <a:lstStyle/>
          <a:p>
            <a:pPr marL="342900" indent="-342900">
              <a:buFont typeface="Arial" panose="020B0604020202020204" pitchFamily="34" charset="0"/>
              <a:buChar char="•"/>
            </a:pPr>
            <a:r>
              <a:rPr lang="en-US"/>
              <a:t>You have already created a ML model on your local computer (</a:t>
            </a:r>
            <a:r>
              <a:rPr lang="en-US" err="1"/>
              <a:t>Jupyter</a:t>
            </a:r>
            <a:r>
              <a:rPr lang="en-US"/>
              <a:t> notebooks)</a:t>
            </a:r>
          </a:p>
          <a:p>
            <a:pPr marL="342900" indent="-342900">
              <a:buFont typeface="Arial" panose="020B0604020202020204" pitchFamily="34" charset="0"/>
              <a:buChar char="•"/>
            </a:pPr>
            <a:endParaRPr lang="en-US"/>
          </a:p>
          <a:p>
            <a:endParaRPr lang="en-US"/>
          </a:p>
          <a:p>
            <a:endParaRPr lang="en-US"/>
          </a:p>
          <a:p>
            <a:pPr marL="342900" indent="-342900">
              <a:buFont typeface="Arial" panose="020B0604020202020204" pitchFamily="34" charset="0"/>
              <a:buChar char="•"/>
            </a:pPr>
            <a:r>
              <a:rPr lang="en-US"/>
              <a:t>This is good enough for </a:t>
            </a:r>
            <a:r>
              <a:rPr lang="en-US" b="1"/>
              <a:t>research</a:t>
            </a:r>
            <a:r>
              <a:rPr lang="en-US"/>
              <a:t> and </a:t>
            </a:r>
            <a:r>
              <a:rPr lang="en-US" b="1"/>
              <a:t>development</a:t>
            </a:r>
          </a:p>
          <a:p>
            <a:pPr marL="342900" indent="-342900">
              <a:buFont typeface="Arial" panose="020B0604020202020204" pitchFamily="34" charset="0"/>
              <a:buChar char="•"/>
            </a:pPr>
            <a:r>
              <a:rPr lang="en-US"/>
              <a:t>However in industry, we would like to serve this trained model for end-users to consume</a:t>
            </a:r>
          </a:p>
          <a:p>
            <a:pPr marL="342900" indent="-342900">
              <a:buFont typeface="Arial" panose="020B0604020202020204" pitchFamily="34" charset="0"/>
              <a:buChar char="•"/>
            </a:pPr>
            <a:r>
              <a:rPr lang="en-US"/>
              <a:t>More concretely, consider the Azure Cognitive Services, e.g., the image recognition service</a:t>
            </a:r>
          </a:p>
          <a:p>
            <a:pPr marL="342900" indent="-342900">
              <a:buFont typeface="Arial" panose="020B0604020202020204" pitchFamily="34" charset="0"/>
              <a:buChar char="•"/>
            </a:pPr>
            <a:r>
              <a:rPr lang="en-US"/>
              <a:t>You have already developed an image recognition model using deep learning (session 7)</a:t>
            </a:r>
          </a:p>
          <a:p>
            <a:pPr marL="342900" indent="-342900">
              <a:buFont typeface="Arial" panose="020B0604020202020204" pitchFamily="34" charset="0"/>
              <a:buChar char="•"/>
            </a:pPr>
            <a:r>
              <a:rPr lang="en-US"/>
              <a:t>You want to serve your model in </a:t>
            </a:r>
            <a:r>
              <a:rPr lang="en-US" err="1"/>
              <a:t>Jupyter</a:t>
            </a:r>
            <a:r>
              <a:rPr lang="en-US"/>
              <a:t> notebook in the form of image recognition service!</a:t>
            </a:r>
          </a:p>
          <a:p>
            <a:pPr marL="1028700" lvl="1" indent="-342900">
              <a:buFont typeface="Arial" panose="020B0604020202020204" pitchFamily="34" charset="0"/>
              <a:buChar char="•"/>
            </a:pPr>
            <a:r>
              <a:rPr lang="en-US" b="1"/>
              <a:t>What extra steps do you need to take?</a:t>
            </a:r>
          </a:p>
          <a:p>
            <a:pPr marL="1028700" lvl="1" indent="-342900">
              <a:buFont typeface="Arial" panose="020B0604020202020204" pitchFamily="34" charset="0"/>
              <a:buChar char="•"/>
            </a:pPr>
            <a:r>
              <a:rPr lang="en-US" b="1"/>
              <a:t>Which tools should we use?</a:t>
            </a:r>
          </a:p>
          <a:p>
            <a:pPr marL="1028700" lvl="1" indent="-342900">
              <a:buFont typeface="Arial" panose="020B0604020202020204" pitchFamily="34" charset="0"/>
              <a:buChar char="•"/>
            </a:pPr>
            <a:r>
              <a:rPr lang="en-US" b="1"/>
              <a:t>What challenges will you encounter?</a:t>
            </a:r>
          </a:p>
          <a:p>
            <a:pPr marL="1028700" lvl="1" indent="-342900">
              <a:buFont typeface="Arial" panose="020B0604020202020204" pitchFamily="34" charset="0"/>
              <a:buChar char="•"/>
            </a:pPr>
            <a:r>
              <a:rPr lang="en-US" b="1"/>
              <a:t>What kinds of personas/roles must be involved in addition to data scientists?</a:t>
            </a:r>
          </a:p>
          <a:p>
            <a:pPr marL="1028700" lvl="1" indent="-342900">
              <a:buFont typeface="Arial" panose="020B0604020202020204" pitchFamily="34" charset="0"/>
              <a:buChar char="•"/>
            </a:pPr>
            <a:r>
              <a:rPr lang="en-US" b="1"/>
              <a:t>How can we achieve full automation?</a:t>
            </a:r>
          </a:p>
        </p:txBody>
      </p:sp>
      <p:sp>
        <p:nvSpPr>
          <p:cNvPr id="3" name="Title 2">
            <a:extLst>
              <a:ext uri="{FF2B5EF4-FFF2-40B4-BE49-F238E27FC236}">
                <a16:creationId xmlns:a16="http://schemas.microsoft.com/office/drawing/2014/main" id="{38B15C12-8EFC-EE63-F153-7F128A0D5122}"/>
              </a:ext>
            </a:extLst>
          </p:cNvPr>
          <p:cNvSpPr>
            <a:spLocks noGrp="1"/>
          </p:cNvSpPr>
          <p:nvPr>
            <p:ph type="title"/>
          </p:nvPr>
        </p:nvSpPr>
        <p:spPr>
          <a:xfrm>
            <a:off x="691376" y="390719"/>
            <a:ext cx="10783229" cy="594987"/>
          </a:xfrm>
        </p:spPr>
        <p:txBody>
          <a:bodyPr/>
          <a:lstStyle/>
          <a:p>
            <a:r>
              <a:rPr lang="en-US"/>
              <a:t>1. Introduction</a:t>
            </a:r>
          </a:p>
        </p:txBody>
      </p:sp>
      <p:sp>
        <p:nvSpPr>
          <p:cNvPr id="4" name="TextBox 3">
            <a:extLst>
              <a:ext uri="{FF2B5EF4-FFF2-40B4-BE49-F238E27FC236}">
                <a16:creationId xmlns:a16="http://schemas.microsoft.com/office/drawing/2014/main" id="{78E55C24-561A-3136-0AC6-CD19B6023F9A}"/>
              </a:ext>
            </a:extLst>
          </p:cNvPr>
          <p:cNvSpPr txBox="1"/>
          <p:nvPr/>
        </p:nvSpPr>
        <p:spPr>
          <a:xfrm>
            <a:off x="8506348" y="1383943"/>
            <a:ext cx="2139282" cy="307777"/>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600"/>
              </a:spcAft>
              <a:buClr>
                <a:srgbClr val="FF5800"/>
              </a:buClr>
              <a:buSzTx/>
              <a:buFontTx/>
              <a:buNone/>
              <a:tabLst/>
              <a:defRPr/>
            </a:pPr>
            <a:r>
              <a:rPr lang="en-US" sz="1400" b="1">
                <a:solidFill>
                  <a:srgbClr val="333333"/>
                </a:solidFill>
                <a:latin typeface="Segoe UI"/>
              </a:rPr>
              <a:t>Consume Predictions</a:t>
            </a:r>
            <a:endParaRPr kumimoji="0" lang="en-US" sz="1400" b="1" i="0" u="none" strike="noStrike" kern="1200" cap="none" spc="0" normalizeH="0" baseline="0" noProof="0">
              <a:ln>
                <a:noFill/>
              </a:ln>
              <a:solidFill>
                <a:srgbClr val="333333"/>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1D24483-1805-7FB5-1D79-775E32C92F52}"/>
              </a:ext>
            </a:extLst>
          </p:cNvPr>
          <p:cNvGrpSpPr/>
          <p:nvPr/>
        </p:nvGrpSpPr>
        <p:grpSpPr>
          <a:xfrm>
            <a:off x="6745471" y="1698292"/>
            <a:ext cx="869573" cy="873009"/>
            <a:chOff x="3558733" y="2207285"/>
            <a:chExt cx="869573" cy="873009"/>
          </a:xfrm>
        </p:grpSpPr>
        <p:sp>
          <p:nvSpPr>
            <p:cNvPr id="6" name="Freeform: Shape 5">
              <a:extLst>
                <a:ext uri="{FF2B5EF4-FFF2-40B4-BE49-F238E27FC236}">
                  <a16:creationId xmlns:a16="http://schemas.microsoft.com/office/drawing/2014/main" id="{EA48CF92-BBA9-258F-80C5-CC5A92FB221C}"/>
                </a:ext>
              </a:extLst>
            </p:cNvPr>
            <p:cNvSpPr/>
            <p:nvPr/>
          </p:nvSpPr>
          <p:spPr>
            <a:xfrm rot="20998200">
              <a:off x="3558733" y="2207285"/>
              <a:ext cx="869573" cy="873009"/>
            </a:xfrm>
            <a:custGeom>
              <a:avLst/>
              <a:gdLst>
                <a:gd name="connsiteX0" fmla="*/ 906903 w 907153"/>
                <a:gd name="connsiteY0" fmla="*/ 453503 h 907153"/>
                <a:gd name="connsiteX1" fmla="*/ 453326 w 907153"/>
                <a:gd name="connsiteY1" fmla="*/ 907080 h 907153"/>
                <a:gd name="connsiteX2" fmla="*/ -251 w 907153"/>
                <a:gd name="connsiteY2" fmla="*/ 453503 h 907153"/>
                <a:gd name="connsiteX3" fmla="*/ 453326 w 907153"/>
                <a:gd name="connsiteY3" fmla="*/ -74 h 907153"/>
                <a:gd name="connsiteX4" fmla="*/ 906903 w 907153"/>
                <a:gd name="connsiteY4" fmla="*/ 453503 h 90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53" h="907153">
                  <a:moveTo>
                    <a:pt x="906903" y="453503"/>
                  </a:moveTo>
                  <a:cubicBezTo>
                    <a:pt x="906903" y="704006"/>
                    <a:pt x="703830" y="907080"/>
                    <a:pt x="453326" y="907080"/>
                  </a:cubicBezTo>
                  <a:cubicBezTo>
                    <a:pt x="202823" y="907080"/>
                    <a:pt x="-251" y="704006"/>
                    <a:pt x="-251" y="453503"/>
                  </a:cubicBezTo>
                  <a:cubicBezTo>
                    <a:pt x="-251" y="202999"/>
                    <a:pt x="202823" y="-74"/>
                    <a:pt x="453326" y="-74"/>
                  </a:cubicBezTo>
                  <a:cubicBezTo>
                    <a:pt x="703830" y="-74"/>
                    <a:pt x="906903" y="202999"/>
                    <a:pt x="906903" y="453503"/>
                  </a:cubicBezTo>
                  <a:close/>
                </a:path>
              </a:pathLst>
            </a:custGeom>
            <a:gradFill>
              <a:gsLst>
                <a:gs pos="11000">
                  <a:schemeClr val="accent2">
                    <a:lumMod val="75000"/>
                  </a:schemeClr>
                </a:gs>
                <a:gs pos="89000">
                  <a:schemeClr val="tx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6B8296AA-8069-4C10-CE87-F716DCF67FB6}"/>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708650" y="2357795"/>
              <a:ext cx="569738" cy="571989"/>
            </a:xfrm>
            <a:prstGeom prst="rect">
              <a:avLst/>
            </a:prstGeom>
          </p:spPr>
        </p:pic>
      </p:grpSp>
      <p:grpSp>
        <p:nvGrpSpPr>
          <p:cNvPr id="8" name="Group 7">
            <a:extLst>
              <a:ext uri="{FF2B5EF4-FFF2-40B4-BE49-F238E27FC236}">
                <a16:creationId xmlns:a16="http://schemas.microsoft.com/office/drawing/2014/main" id="{88AA3994-F496-0F19-CA2C-5B7A89D9E50F}"/>
              </a:ext>
            </a:extLst>
          </p:cNvPr>
          <p:cNvGrpSpPr/>
          <p:nvPr/>
        </p:nvGrpSpPr>
        <p:grpSpPr>
          <a:xfrm>
            <a:off x="8974052" y="1691720"/>
            <a:ext cx="869573" cy="873009"/>
            <a:chOff x="5711910" y="2227084"/>
            <a:chExt cx="869573" cy="873009"/>
          </a:xfrm>
        </p:grpSpPr>
        <p:sp>
          <p:nvSpPr>
            <p:cNvPr id="9" name="Freeform: Shape 8">
              <a:extLst>
                <a:ext uri="{FF2B5EF4-FFF2-40B4-BE49-F238E27FC236}">
                  <a16:creationId xmlns:a16="http://schemas.microsoft.com/office/drawing/2014/main" id="{65A5D2CF-C2E4-2858-976E-232399FF743B}"/>
                </a:ext>
              </a:extLst>
            </p:cNvPr>
            <p:cNvSpPr/>
            <p:nvPr/>
          </p:nvSpPr>
          <p:spPr>
            <a:xfrm rot="17089800">
              <a:off x="5710192" y="2228802"/>
              <a:ext cx="873009" cy="869573"/>
            </a:xfrm>
            <a:custGeom>
              <a:avLst/>
              <a:gdLst>
                <a:gd name="connsiteX0" fmla="*/ 906903 w 907153"/>
                <a:gd name="connsiteY0" fmla="*/ 453503 h 907153"/>
                <a:gd name="connsiteX1" fmla="*/ 453326 w 907153"/>
                <a:gd name="connsiteY1" fmla="*/ 907080 h 907153"/>
                <a:gd name="connsiteX2" fmla="*/ -250 w 907153"/>
                <a:gd name="connsiteY2" fmla="*/ 453503 h 907153"/>
                <a:gd name="connsiteX3" fmla="*/ 453326 w 907153"/>
                <a:gd name="connsiteY3" fmla="*/ -74 h 907153"/>
                <a:gd name="connsiteX4" fmla="*/ 906903 w 907153"/>
                <a:gd name="connsiteY4" fmla="*/ 453503 h 90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53" h="907153">
                  <a:moveTo>
                    <a:pt x="906903" y="453503"/>
                  </a:moveTo>
                  <a:cubicBezTo>
                    <a:pt x="906903" y="704007"/>
                    <a:pt x="703830" y="907080"/>
                    <a:pt x="453326" y="907080"/>
                  </a:cubicBezTo>
                  <a:cubicBezTo>
                    <a:pt x="202823" y="907080"/>
                    <a:pt x="-250" y="704007"/>
                    <a:pt x="-250" y="453503"/>
                  </a:cubicBezTo>
                  <a:cubicBezTo>
                    <a:pt x="-250" y="202999"/>
                    <a:pt x="202823" y="-74"/>
                    <a:pt x="453326" y="-74"/>
                  </a:cubicBezTo>
                  <a:cubicBezTo>
                    <a:pt x="703830" y="-74"/>
                    <a:pt x="906903" y="202999"/>
                    <a:pt x="906903" y="453503"/>
                  </a:cubicBezTo>
                  <a:close/>
                </a:path>
              </a:pathLst>
            </a:custGeom>
            <a:gradFill>
              <a:gsLst>
                <a:gs pos="11000">
                  <a:schemeClr val="accent2">
                    <a:lumMod val="75000"/>
                  </a:schemeClr>
                </a:gs>
                <a:gs pos="89000">
                  <a:schemeClr val="tx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9">
              <a:extLst>
                <a:ext uri="{FF2B5EF4-FFF2-40B4-BE49-F238E27FC236}">
                  <a16:creationId xmlns:a16="http://schemas.microsoft.com/office/drawing/2014/main" id="{16E958E3-8FA3-0AD0-DB6D-55D30D27B339}"/>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868109" y="2390178"/>
              <a:ext cx="569738" cy="571989"/>
            </a:xfrm>
            <a:prstGeom prst="rect">
              <a:avLst/>
            </a:prstGeom>
          </p:spPr>
        </p:pic>
      </p:grpSp>
      <p:sp>
        <p:nvSpPr>
          <p:cNvPr id="11" name="TextBox 10">
            <a:extLst>
              <a:ext uri="{FF2B5EF4-FFF2-40B4-BE49-F238E27FC236}">
                <a16:creationId xmlns:a16="http://schemas.microsoft.com/office/drawing/2014/main" id="{A6EEC384-BED7-BFA8-194B-F725ABB4B7BA}"/>
              </a:ext>
            </a:extLst>
          </p:cNvPr>
          <p:cNvSpPr txBox="1"/>
          <p:nvPr/>
        </p:nvSpPr>
        <p:spPr>
          <a:xfrm>
            <a:off x="6380880" y="1369769"/>
            <a:ext cx="1631443" cy="307777"/>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600"/>
              </a:spcAft>
              <a:buClr>
                <a:srgbClr val="FF5800"/>
              </a:buClr>
              <a:buSzTx/>
              <a:buFontTx/>
              <a:buNone/>
              <a:tabLst/>
              <a:defRPr/>
            </a:pPr>
            <a:r>
              <a:rPr kumimoji="0" lang="en-US" sz="1400" b="1" i="0" u="none" strike="noStrike" kern="1200" cap="none" spc="0" normalizeH="0" baseline="0" noProof="0">
                <a:ln>
                  <a:noFill/>
                </a:ln>
                <a:solidFill>
                  <a:srgbClr val="333333"/>
                </a:solidFill>
                <a:effectLst/>
                <a:uLnTx/>
                <a:uFillTx/>
                <a:latin typeface="Segoe UI"/>
                <a:ea typeface="+mn-ea"/>
                <a:cs typeface="+mn-cs"/>
              </a:rPr>
              <a:t>Model training</a:t>
            </a:r>
          </a:p>
        </p:txBody>
      </p:sp>
      <p:grpSp>
        <p:nvGrpSpPr>
          <p:cNvPr id="12" name="Group 11">
            <a:extLst>
              <a:ext uri="{FF2B5EF4-FFF2-40B4-BE49-F238E27FC236}">
                <a16:creationId xmlns:a16="http://schemas.microsoft.com/office/drawing/2014/main" id="{5470FE57-35F4-53B1-11D3-502D44AF11A0}"/>
              </a:ext>
            </a:extLst>
          </p:cNvPr>
          <p:cNvGrpSpPr/>
          <p:nvPr/>
        </p:nvGrpSpPr>
        <p:grpSpPr>
          <a:xfrm>
            <a:off x="4446646" y="1698293"/>
            <a:ext cx="869573" cy="873009"/>
            <a:chOff x="3558733" y="2207285"/>
            <a:chExt cx="869573" cy="873009"/>
          </a:xfrm>
        </p:grpSpPr>
        <p:sp>
          <p:nvSpPr>
            <p:cNvPr id="13" name="Freeform: Shape 12">
              <a:extLst>
                <a:ext uri="{FF2B5EF4-FFF2-40B4-BE49-F238E27FC236}">
                  <a16:creationId xmlns:a16="http://schemas.microsoft.com/office/drawing/2014/main" id="{AC477233-949F-7DAF-347A-1F3E30D681F2}"/>
                </a:ext>
              </a:extLst>
            </p:cNvPr>
            <p:cNvSpPr/>
            <p:nvPr/>
          </p:nvSpPr>
          <p:spPr>
            <a:xfrm rot="20998200">
              <a:off x="3558733" y="2207285"/>
              <a:ext cx="869573" cy="873009"/>
            </a:xfrm>
            <a:custGeom>
              <a:avLst/>
              <a:gdLst>
                <a:gd name="connsiteX0" fmla="*/ 906903 w 907153"/>
                <a:gd name="connsiteY0" fmla="*/ 453503 h 907153"/>
                <a:gd name="connsiteX1" fmla="*/ 453326 w 907153"/>
                <a:gd name="connsiteY1" fmla="*/ 907080 h 907153"/>
                <a:gd name="connsiteX2" fmla="*/ -251 w 907153"/>
                <a:gd name="connsiteY2" fmla="*/ 453503 h 907153"/>
                <a:gd name="connsiteX3" fmla="*/ 453326 w 907153"/>
                <a:gd name="connsiteY3" fmla="*/ -74 h 907153"/>
                <a:gd name="connsiteX4" fmla="*/ 906903 w 907153"/>
                <a:gd name="connsiteY4" fmla="*/ 453503 h 90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53" h="907153">
                  <a:moveTo>
                    <a:pt x="906903" y="453503"/>
                  </a:moveTo>
                  <a:cubicBezTo>
                    <a:pt x="906903" y="704006"/>
                    <a:pt x="703830" y="907080"/>
                    <a:pt x="453326" y="907080"/>
                  </a:cubicBezTo>
                  <a:cubicBezTo>
                    <a:pt x="202823" y="907080"/>
                    <a:pt x="-251" y="704006"/>
                    <a:pt x="-251" y="453503"/>
                  </a:cubicBezTo>
                  <a:cubicBezTo>
                    <a:pt x="-251" y="202999"/>
                    <a:pt x="202823" y="-74"/>
                    <a:pt x="453326" y="-74"/>
                  </a:cubicBezTo>
                  <a:cubicBezTo>
                    <a:pt x="703830" y="-74"/>
                    <a:pt x="906903" y="202999"/>
                    <a:pt x="906903" y="453503"/>
                  </a:cubicBezTo>
                  <a:close/>
                </a:path>
              </a:pathLst>
            </a:custGeom>
            <a:gradFill>
              <a:gsLst>
                <a:gs pos="11000">
                  <a:schemeClr val="accent2">
                    <a:lumMod val="75000"/>
                  </a:schemeClr>
                </a:gs>
                <a:gs pos="89000">
                  <a:schemeClr val="tx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13">
              <a:extLst>
                <a:ext uri="{FF2B5EF4-FFF2-40B4-BE49-F238E27FC236}">
                  <a16:creationId xmlns:a16="http://schemas.microsoft.com/office/drawing/2014/main" id="{7CD77833-FF67-F606-B888-93C70ED6F6CA}"/>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708650" y="2357795"/>
              <a:ext cx="569738" cy="571989"/>
            </a:xfrm>
            <a:prstGeom prst="rect">
              <a:avLst/>
            </a:prstGeom>
          </p:spPr>
        </p:pic>
      </p:grpSp>
      <p:sp>
        <p:nvSpPr>
          <p:cNvPr id="15" name="TextBox 14">
            <a:extLst>
              <a:ext uri="{FF2B5EF4-FFF2-40B4-BE49-F238E27FC236}">
                <a16:creationId xmlns:a16="http://schemas.microsoft.com/office/drawing/2014/main" id="{A6157C31-AE9D-5E76-D914-677623671063}"/>
              </a:ext>
            </a:extLst>
          </p:cNvPr>
          <p:cNvSpPr txBox="1"/>
          <p:nvPr/>
        </p:nvSpPr>
        <p:spPr>
          <a:xfrm>
            <a:off x="3926087" y="1375554"/>
            <a:ext cx="2168497" cy="307777"/>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600"/>
              </a:spcAft>
              <a:buClr>
                <a:srgbClr val="FF5800"/>
              </a:buClr>
              <a:buSzTx/>
              <a:buFontTx/>
              <a:buNone/>
              <a:tabLst/>
              <a:defRPr/>
            </a:pPr>
            <a:r>
              <a:rPr kumimoji="0" lang="en-US" sz="1400" b="1" i="0" u="none" strike="noStrike" kern="1200" cap="none" spc="0" normalizeH="0" baseline="0" noProof="0">
                <a:ln>
                  <a:noFill/>
                </a:ln>
                <a:solidFill>
                  <a:srgbClr val="333333"/>
                </a:solidFill>
                <a:effectLst/>
                <a:uLnTx/>
                <a:uFillTx/>
                <a:latin typeface="Segoe UI"/>
                <a:ea typeface="+mn-ea"/>
                <a:cs typeface="+mn-cs"/>
              </a:rPr>
              <a:t>Data preprocessing</a:t>
            </a:r>
          </a:p>
        </p:txBody>
      </p:sp>
      <p:sp>
        <p:nvSpPr>
          <p:cNvPr id="19" name="TextBox 18">
            <a:extLst>
              <a:ext uri="{FF2B5EF4-FFF2-40B4-BE49-F238E27FC236}">
                <a16:creationId xmlns:a16="http://schemas.microsoft.com/office/drawing/2014/main" id="{0FB2EE94-4D16-7F21-592B-7400300830E9}"/>
              </a:ext>
            </a:extLst>
          </p:cNvPr>
          <p:cNvSpPr txBox="1"/>
          <p:nvPr/>
        </p:nvSpPr>
        <p:spPr>
          <a:xfrm>
            <a:off x="2109412" y="1383943"/>
            <a:ext cx="1631443" cy="307777"/>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600"/>
              </a:spcAft>
              <a:buClr>
                <a:srgbClr val="FF5800"/>
              </a:buClr>
              <a:buSzTx/>
              <a:buFontTx/>
              <a:buNone/>
              <a:tabLst/>
              <a:defRPr/>
            </a:pPr>
            <a:r>
              <a:rPr lang="en-US" sz="1400" b="1">
                <a:solidFill>
                  <a:srgbClr val="333333"/>
                </a:solidFill>
                <a:latin typeface="Segoe UI"/>
              </a:rPr>
              <a:t>Input data</a:t>
            </a:r>
            <a:r>
              <a:rPr kumimoji="0" lang="en-US" sz="1400" b="1" i="0" u="none" strike="noStrike" kern="1200" cap="none" spc="0" normalizeH="0" baseline="0" noProof="0">
                <a:ln>
                  <a:noFill/>
                </a:ln>
                <a:solidFill>
                  <a:srgbClr val="333333"/>
                </a:solidFill>
                <a:effectLst/>
                <a:uLnTx/>
                <a:uFillTx/>
                <a:latin typeface="Segoe UI"/>
                <a:ea typeface="+mn-ea"/>
                <a:cs typeface="+mn-cs"/>
              </a:rPr>
              <a:t> </a:t>
            </a:r>
          </a:p>
        </p:txBody>
      </p:sp>
      <p:cxnSp>
        <p:nvCxnSpPr>
          <p:cNvPr id="20" name="Straight Arrow Connector 19">
            <a:extLst>
              <a:ext uri="{FF2B5EF4-FFF2-40B4-BE49-F238E27FC236}">
                <a16:creationId xmlns:a16="http://schemas.microsoft.com/office/drawing/2014/main" id="{2EC184F8-BB2C-F1EE-5F65-BB7F3B0256DD}"/>
              </a:ext>
            </a:extLst>
          </p:cNvPr>
          <p:cNvCxnSpPr/>
          <p:nvPr/>
        </p:nvCxnSpPr>
        <p:spPr>
          <a:xfrm>
            <a:off x="3204522" y="2143163"/>
            <a:ext cx="1172924" cy="0"/>
          </a:xfrm>
          <a:prstGeom prst="straightConnector1">
            <a:avLst/>
          </a:prstGeom>
          <a:ln w="9525">
            <a:solidFill>
              <a:schemeClr val="tx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65DD62B-1C5C-5F2A-BF4F-5B1749829D7C}"/>
              </a:ext>
            </a:extLst>
          </p:cNvPr>
          <p:cNvCxnSpPr/>
          <p:nvPr/>
        </p:nvCxnSpPr>
        <p:spPr>
          <a:xfrm>
            <a:off x="5442940" y="2143163"/>
            <a:ext cx="1172924" cy="0"/>
          </a:xfrm>
          <a:prstGeom prst="straightConnector1">
            <a:avLst/>
          </a:prstGeom>
          <a:ln w="9525">
            <a:solidFill>
              <a:schemeClr val="tx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B68BBA3-13E9-2E94-4042-B1E53676731C}"/>
              </a:ext>
            </a:extLst>
          </p:cNvPr>
          <p:cNvCxnSpPr/>
          <p:nvPr/>
        </p:nvCxnSpPr>
        <p:spPr>
          <a:xfrm>
            <a:off x="7713794" y="2143163"/>
            <a:ext cx="1172924" cy="0"/>
          </a:xfrm>
          <a:prstGeom prst="straightConnector1">
            <a:avLst/>
          </a:prstGeom>
          <a:ln w="9525">
            <a:solidFill>
              <a:schemeClr val="tx1">
                <a:lumMod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470F9F8C-DEEC-CA2A-BA1C-6DECCAD44E07}"/>
              </a:ext>
            </a:extLst>
          </p:cNvPr>
          <p:cNvGrpSpPr/>
          <p:nvPr/>
        </p:nvGrpSpPr>
        <p:grpSpPr>
          <a:xfrm>
            <a:off x="2187197" y="1691719"/>
            <a:ext cx="869572" cy="873009"/>
            <a:chOff x="10002917" y="1037201"/>
            <a:chExt cx="869572" cy="873009"/>
          </a:xfrm>
        </p:grpSpPr>
        <p:sp>
          <p:nvSpPr>
            <p:cNvPr id="24" name="Freeform: Shape 23">
              <a:extLst>
                <a:ext uri="{FF2B5EF4-FFF2-40B4-BE49-F238E27FC236}">
                  <a16:creationId xmlns:a16="http://schemas.microsoft.com/office/drawing/2014/main" id="{0D199DD5-933B-A5E4-80D0-4D8BBA7805A6}"/>
                </a:ext>
              </a:extLst>
            </p:cNvPr>
            <p:cNvSpPr/>
            <p:nvPr/>
          </p:nvSpPr>
          <p:spPr>
            <a:xfrm rot="17313601">
              <a:off x="10001198" y="1038920"/>
              <a:ext cx="873009" cy="869572"/>
            </a:xfrm>
            <a:custGeom>
              <a:avLst/>
              <a:gdLst>
                <a:gd name="connsiteX0" fmla="*/ 906903 w 907153"/>
                <a:gd name="connsiteY0" fmla="*/ 453503 h 907153"/>
                <a:gd name="connsiteX1" fmla="*/ 453326 w 907153"/>
                <a:gd name="connsiteY1" fmla="*/ 907080 h 907153"/>
                <a:gd name="connsiteX2" fmla="*/ -250 w 907153"/>
                <a:gd name="connsiteY2" fmla="*/ 453503 h 907153"/>
                <a:gd name="connsiteX3" fmla="*/ 453326 w 907153"/>
                <a:gd name="connsiteY3" fmla="*/ -74 h 907153"/>
                <a:gd name="connsiteX4" fmla="*/ 906903 w 907153"/>
                <a:gd name="connsiteY4" fmla="*/ 453503 h 90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53" h="907153">
                  <a:moveTo>
                    <a:pt x="906903" y="453503"/>
                  </a:moveTo>
                  <a:cubicBezTo>
                    <a:pt x="906903" y="704006"/>
                    <a:pt x="703830" y="907080"/>
                    <a:pt x="453326" y="907080"/>
                  </a:cubicBezTo>
                  <a:cubicBezTo>
                    <a:pt x="202823" y="907080"/>
                    <a:pt x="-250" y="704007"/>
                    <a:pt x="-250" y="453503"/>
                  </a:cubicBezTo>
                  <a:cubicBezTo>
                    <a:pt x="-250" y="203000"/>
                    <a:pt x="202823" y="-74"/>
                    <a:pt x="453326" y="-74"/>
                  </a:cubicBezTo>
                  <a:cubicBezTo>
                    <a:pt x="703830" y="-74"/>
                    <a:pt x="906903" y="203000"/>
                    <a:pt x="906903" y="453503"/>
                  </a:cubicBezTo>
                  <a:close/>
                </a:path>
              </a:pathLst>
            </a:custGeom>
            <a:gradFill>
              <a:gsLst>
                <a:gs pos="11000">
                  <a:schemeClr val="accent2">
                    <a:lumMod val="75000"/>
                  </a:schemeClr>
                </a:gs>
                <a:gs pos="89000">
                  <a:schemeClr val="tx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25" name="Picture 24">
              <a:extLst>
                <a:ext uri="{FF2B5EF4-FFF2-40B4-BE49-F238E27FC236}">
                  <a16:creationId xmlns:a16="http://schemas.microsoft.com/office/drawing/2014/main" id="{29C6142A-6BD0-C604-3A42-F55C1C7EF6B3}"/>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10151766" y="1182116"/>
              <a:ext cx="571872" cy="571989"/>
            </a:xfrm>
            <a:prstGeom prst="rect">
              <a:avLst/>
            </a:prstGeom>
          </p:spPr>
        </p:pic>
      </p:grpSp>
    </p:spTree>
    <p:extLst>
      <p:ext uri="{BB962C8B-B14F-4D97-AF65-F5344CB8AC3E}">
        <p14:creationId xmlns:p14="http://schemas.microsoft.com/office/powerpoint/2010/main" val="21525778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B97FCA-414A-347C-0C40-C41F685555A6}"/>
              </a:ext>
            </a:extLst>
          </p:cNvPr>
          <p:cNvSpPr/>
          <p:nvPr/>
        </p:nvSpPr>
        <p:spPr>
          <a:xfrm>
            <a:off x="2837688" y="2413192"/>
            <a:ext cx="5002530" cy="1290128"/>
          </a:xfrm>
          <a:prstGeom prst="rect">
            <a:avLst/>
          </a:prstGeom>
          <a:solidFill>
            <a:schemeClr val="tx2">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51" name="Straight Connector 50">
            <a:extLst>
              <a:ext uri="{FF2B5EF4-FFF2-40B4-BE49-F238E27FC236}">
                <a16:creationId xmlns:a16="http://schemas.microsoft.com/office/drawing/2014/main" id="{2CC00B84-3D72-62C9-341E-04F1E42BC037}"/>
              </a:ext>
            </a:extLst>
          </p:cNvPr>
          <p:cNvCxnSpPr>
            <a:cxnSpLocks/>
          </p:cNvCxnSpPr>
          <p:nvPr/>
        </p:nvCxnSpPr>
        <p:spPr>
          <a:xfrm>
            <a:off x="9860021" y="1314951"/>
            <a:ext cx="0" cy="425539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6E90E2-BB0F-D4EE-FC93-6849CA2D3502}"/>
              </a:ext>
            </a:extLst>
          </p:cNvPr>
          <p:cNvCxnSpPr>
            <a:cxnSpLocks/>
          </p:cNvCxnSpPr>
          <p:nvPr/>
        </p:nvCxnSpPr>
        <p:spPr>
          <a:xfrm>
            <a:off x="753618" y="4242816"/>
            <a:ext cx="1102766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 name="Titel 2">
            <a:extLst>
              <a:ext uri="{FF2B5EF4-FFF2-40B4-BE49-F238E27FC236}">
                <a16:creationId xmlns:a16="http://schemas.microsoft.com/office/drawing/2014/main" id="{152660AC-7634-9492-579E-792E97669795}"/>
              </a:ext>
            </a:extLst>
          </p:cNvPr>
          <p:cNvSpPr>
            <a:spLocks noGrp="1"/>
          </p:cNvSpPr>
          <p:nvPr>
            <p:ph type="title"/>
          </p:nvPr>
        </p:nvSpPr>
        <p:spPr/>
        <p:txBody>
          <a:bodyPr/>
          <a:lstStyle/>
          <a:p>
            <a:r>
              <a:rPr lang="de-DE"/>
              <a:t>The Three Ways: Manual process</a:t>
            </a:r>
          </a:p>
        </p:txBody>
      </p:sp>
      <p:sp>
        <p:nvSpPr>
          <p:cNvPr id="2" name="Rectangle 1">
            <a:extLst>
              <a:ext uri="{FF2B5EF4-FFF2-40B4-BE49-F238E27FC236}">
                <a16:creationId xmlns:a16="http://schemas.microsoft.com/office/drawing/2014/main" id="{9411C6B6-8293-785F-1011-148058A15E68}"/>
              </a:ext>
            </a:extLst>
          </p:cNvPr>
          <p:cNvSpPr/>
          <p:nvPr/>
        </p:nvSpPr>
        <p:spPr>
          <a:xfrm>
            <a:off x="1236670" y="2794667"/>
            <a:ext cx="1234440"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Data extraction and analysis</a:t>
            </a:r>
            <a:endParaRPr lang="en-DE" sz="1200"/>
          </a:p>
        </p:txBody>
      </p:sp>
      <p:sp>
        <p:nvSpPr>
          <p:cNvPr id="5" name="Rectangle 4">
            <a:extLst>
              <a:ext uri="{FF2B5EF4-FFF2-40B4-BE49-F238E27FC236}">
                <a16:creationId xmlns:a16="http://schemas.microsoft.com/office/drawing/2014/main" id="{B012B5A9-C0D6-B9CA-6C75-8337C6304329}"/>
              </a:ext>
            </a:extLst>
          </p:cNvPr>
          <p:cNvSpPr/>
          <p:nvPr/>
        </p:nvSpPr>
        <p:spPr>
          <a:xfrm>
            <a:off x="3201162" y="2793492"/>
            <a:ext cx="1234440"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Data preparation</a:t>
            </a:r>
            <a:endParaRPr lang="en-DE" sz="1200"/>
          </a:p>
        </p:txBody>
      </p:sp>
      <p:sp>
        <p:nvSpPr>
          <p:cNvPr id="6" name="Rectangle 5">
            <a:extLst>
              <a:ext uri="{FF2B5EF4-FFF2-40B4-BE49-F238E27FC236}">
                <a16:creationId xmlns:a16="http://schemas.microsoft.com/office/drawing/2014/main" id="{63AD3A64-0215-118B-6252-BFDDDE4427BD}"/>
              </a:ext>
            </a:extLst>
          </p:cNvPr>
          <p:cNvSpPr/>
          <p:nvPr/>
        </p:nvSpPr>
        <p:spPr>
          <a:xfrm>
            <a:off x="4715200" y="2792698"/>
            <a:ext cx="1234440"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Model training</a:t>
            </a:r>
            <a:endParaRPr lang="en-DE" sz="1200"/>
          </a:p>
        </p:txBody>
      </p:sp>
      <p:sp>
        <p:nvSpPr>
          <p:cNvPr id="7" name="Rectangle 6">
            <a:extLst>
              <a:ext uri="{FF2B5EF4-FFF2-40B4-BE49-F238E27FC236}">
                <a16:creationId xmlns:a16="http://schemas.microsoft.com/office/drawing/2014/main" id="{A11E733B-0721-35B8-6C4F-88EBD74B9595}"/>
              </a:ext>
            </a:extLst>
          </p:cNvPr>
          <p:cNvSpPr/>
          <p:nvPr/>
        </p:nvSpPr>
        <p:spPr>
          <a:xfrm>
            <a:off x="6229238" y="2793492"/>
            <a:ext cx="1234440"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Model evaluation and validation</a:t>
            </a:r>
            <a:endParaRPr lang="en-DE" sz="1200"/>
          </a:p>
        </p:txBody>
      </p:sp>
      <p:sp>
        <p:nvSpPr>
          <p:cNvPr id="8" name="Cylinder 7">
            <a:extLst>
              <a:ext uri="{FF2B5EF4-FFF2-40B4-BE49-F238E27FC236}">
                <a16:creationId xmlns:a16="http://schemas.microsoft.com/office/drawing/2014/main" id="{E692A371-9C06-5476-0280-C9883A1752E1}"/>
              </a:ext>
            </a:extLst>
          </p:cNvPr>
          <p:cNvSpPr/>
          <p:nvPr/>
        </p:nvSpPr>
        <p:spPr>
          <a:xfrm>
            <a:off x="4715200" y="1526635"/>
            <a:ext cx="1247450" cy="548640"/>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Offline data</a:t>
            </a:r>
            <a:endParaRPr lang="en-DE" sz="1200"/>
          </a:p>
        </p:txBody>
      </p:sp>
      <p:sp>
        <p:nvSpPr>
          <p:cNvPr id="10" name="Rectangle 9">
            <a:extLst>
              <a:ext uri="{FF2B5EF4-FFF2-40B4-BE49-F238E27FC236}">
                <a16:creationId xmlns:a16="http://schemas.microsoft.com/office/drawing/2014/main" id="{48F6A6B6-5F19-F597-091A-E6330E869ACE}"/>
              </a:ext>
            </a:extLst>
          </p:cNvPr>
          <p:cNvSpPr/>
          <p:nvPr/>
        </p:nvSpPr>
        <p:spPr>
          <a:xfrm>
            <a:off x="10216246" y="2733231"/>
            <a:ext cx="1234440"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Model serving</a:t>
            </a:r>
            <a:endParaRPr lang="en-DE" sz="1200"/>
          </a:p>
        </p:txBody>
      </p:sp>
      <p:sp>
        <p:nvSpPr>
          <p:cNvPr id="12" name="Flowchart: Document 11">
            <a:extLst>
              <a:ext uri="{FF2B5EF4-FFF2-40B4-BE49-F238E27FC236}">
                <a16:creationId xmlns:a16="http://schemas.microsoft.com/office/drawing/2014/main" id="{F1973A00-2104-9737-DA09-C9C106C78337}"/>
              </a:ext>
            </a:extLst>
          </p:cNvPr>
          <p:cNvSpPr/>
          <p:nvPr/>
        </p:nvSpPr>
        <p:spPr>
          <a:xfrm>
            <a:off x="8222742" y="2788095"/>
            <a:ext cx="1234440" cy="548640"/>
          </a:xfrm>
          <a:prstGeom prst="flowChartDocumen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Trained model</a:t>
            </a:r>
            <a:endParaRPr lang="en-DE" sz="1200"/>
          </a:p>
        </p:txBody>
      </p:sp>
      <p:sp>
        <p:nvSpPr>
          <p:cNvPr id="13" name="Flowchart: Terminator 12">
            <a:extLst>
              <a:ext uri="{FF2B5EF4-FFF2-40B4-BE49-F238E27FC236}">
                <a16:creationId xmlns:a16="http://schemas.microsoft.com/office/drawing/2014/main" id="{6EBFB713-110A-EFC9-7EFE-C68E9606E78B}"/>
              </a:ext>
            </a:extLst>
          </p:cNvPr>
          <p:cNvSpPr/>
          <p:nvPr/>
        </p:nvSpPr>
        <p:spPr>
          <a:xfrm>
            <a:off x="10215866" y="5021703"/>
            <a:ext cx="1234440" cy="548640"/>
          </a:xfrm>
          <a:prstGeom prst="flowChartTermina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Prediction service</a:t>
            </a:r>
            <a:endParaRPr lang="en-DE" sz="1200"/>
          </a:p>
        </p:txBody>
      </p:sp>
      <p:cxnSp>
        <p:nvCxnSpPr>
          <p:cNvPr id="21" name="Connector: Elbow 20">
            <a:extLst>
              <a:ext uri="{FF2B5EF4-FFF2-40B4-BE49-F238E27FC236}">
                <a16:creationId xmlns:a16="http://schemas.microsoft.com/office/drawing/2014/main" id="{FF22B112-AADE-708D-35B8-9BAF69431839}"/>
              </a:ext>
            </a:extLst>
          </p:cNvPr>
          <p:cNvCxnSpPr>
            <a:stCxn id="2" idx="3"/>
            <a:endCxn id="5" idx="1"/>
          </p:cNvCxnSpPr>
          <p:nvPr/>
        </p:nvCxnSpPr>
        <p:spPr>
          <a:xfrm flipV="1">
            <a:off x="2471110" y="3067812"/>
            <a:ext cx="730052" cy="117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0F39C77-1025-A179-86D5-DF936C2830FC}"/>
              </a:ext>
            </a:extLst>
          </p:cNvPr>
          <p:cNvCxnSpPr>
            <a:cxnSpLocks/>
            <a:stCxn id="5" idx="3"/>
            <a:endCxn id="6" idx="1"/>
          </p:cNvCxnSpPr>
          <p:nvPr/>
        </p:nvCxnSpPr>
        <p:spPr>
          <a:xfrm flipV="1">
            <a:off x="4435602" y="3067018"/>
            <a:ext cx="279598" cy="794"/>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940D63F-595D-B927-0E94-0F23D284205A}"/>
              </a:ext>
            </a:extLst>
          </p:cNvPr>
          <p:cNvCxnSpPr>
            <a:stCxn id="6" idx="3"/>
            <a:endCxn id="7" idx="1"/>
          </p:cNvCxnSpPr>
          <p:nvPr/>
        </p:nvCxnSpPr>
        <p:spPr>
          <a:xfrm>
            <a:off x="5949640" y="3067018"/>
            <a:ext cx="279598" cy="794"/>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0643BF-E891-6A21-770F-69CA4B30DD20}"/>
              </a:ext>
            </a:extLst>
          </p:cNvPr>
          <p:cNvCxnSpPr>
            <a:stCxn id="7" idx="3"/>
            <a:endCxn id="12" idx="1"/>
          </p:cNvCxnSpPr>
          <p:nvPr/>
        </p:nvCxnSpPr>
        <p:spPr>
          <a:xfrm flipV="1">
            <a:off x="7463678" y="3062415"/>
            <a:ext cx="759064" cy="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A76E30F-FEA4-0512-CA53-84135EAB5F5D}"/>
              </a:ext>
            </a:extLst>
          </p:cNvPr>
          <p:cNvCxnSpPr>
            <a:cxnSpLocks/>
          </p:cNvCxnSpPr>
          <p:nvPr/>
        </p:nvCxnSpPr>
        <p:spPr>
          <a:xfrm>
            <a:off x="9338310" y="3006117"/>
            <a:ext cx="457200" cy="8424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E18A805-0032-D923-93DB-C660C95ACDAA}"/>
              </a:ext>
            </a:extLst>
          </p:cNvPr>
          <p:cNvCxnSpPr>
            <a:cxnSpLocks/>
            <a:stCxn id="8" idx="3"/>
            <a:endCxn id="14" idx="0"/>
          </p:cNvCxnSpPr>
          <p:nvPr/>
        </p:nvCxnSpPr>
        <p:spPr>
          <a:xfrm>
            <a:off x="5338925" y="2075275"/>
            <a:ext cx="28" cy="33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FC6DA432-0729-B14F-4B37-796912937431}"/>
              </a:ext>
            </a:extLst>
          </p:cNvPr>
          <p:cNvCxnSpPr>
            <a:stCxn id="8" idx="2"/>
            <a:endCxn id="2" idx="0"/>
          </p:cNvCxnSpPr>
          <p:nvPr/>
        </p:nvCxnSpPr>
        <p:spPr>
          <a:xfrm rot="10800000" flipV="1">
            <a:off x="1853890" y="1800955"/>
            <a:ext cx="2861310" cy="9937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326BDDC-6B4E-AEBB-4D48-BF272ABE9870}"/>
              </a:ext>
            </a:extLst>
          </p:cNvPr>
          <p:cNvSpPr txBox="1"/>
          <p:nvPr/>
        </p:nvSpPr>
        <p:spPr>
          <a:xfrm>
            <a:off x="2837688" y="2413192"/>
            <a:ext cx="2352804" cy="276999"/>
          </a:xfrm>
          <a:prstGeom prst="rect">
            <a:avLst/>
          </a:prstGeom>
          <a:noFill/>
        </p:spPr>
        <p:txBody>
          <a:bodyPr wrap="square" rtlCol="0">
            <a:spAutoFit/>
          </a:bodyPr>
          <a:lstStyle/>
          <a:p>
            <a:r>
              <a:rPr lang="en-US" sz="1200"/>
              <a:t>Manual experiment steps</a:t>
            </a:r>
            <a:endParaRPr lang="en-DE" sz="1200"/>
          </a:p>
        </p:txBody>
      </p:sp>
      <p:cxnSp>
        <p:nvCxnSpPr>
          <p:cNvPr id="42" name="Connector: Elbow 41">
            <a:extLst>
              <a:ext uri="{FF2B5EF4-FFF2-40B4-BE49-F238E27FC236}">
                <a16:creationId xmlns:a16="http://schemas.microsoft.com/office/drawing/2014/main" id="{44A263B0-AB80-C6A4-E8AA-C46D48AA1488}"/>
              </a:ext>
            </a:extLst>
          </p:cNvPr>
          <p:cNvCxnSpPr>
            <a:cxnSpLocks/>
          </p:cNvCxnSpPr>
          <p:nvPr/>
        </p:nvCxnSpPr>
        <p:spPr>
          <a:xfrm rot="5400000" flipH="1" flipV="1">
            <a:off x="9647767" y="3280122"/>
            <a:ext cx="840334" cy="296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09E4534-81B7-B932-57BC-48E5717DE21B}"/>
              </a:ext>
            </a:extLst>
          </p:cNvPr>
          <p:cNvCxnSpPr>
            <a:cxnSpLocks/>
            <a:stCxn id="10" idx="2"/>
            <a:endCxn id="13" idx="0"/>
          </p:cNvCxnSpPr>
          <p:nvPr/>
        </p:nvCxnSpPr>
        <p:spPr>
          <a:xfrm rot="5400000">
            <a:off x="9963360" y="4151597"/>
            <a:ext cx="1739832" cy="3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682EC68-F393-ACFC-0B3E-EF93BE579407}"/>
              </a:ext>
            </a:extLst>
          </p:cNvPr>
          <p:cNvSpPr txBox="1"/>
          <p:nvPr/>
        </p:nvSpPr>
        <p:spPr>
          <a:xfrm>
            <a:off x="677488" y="3965817"/>
            <a:ext cx="2352804" cy="276999"/>
          </a:xfrm>
          <a:prstGeom prst="rect">
            <a:avLst/>
          </a:prstGeom>
          <a:noFill/>
        </p:spPr>
        <p:txBody>
          <a:bodyPr wrap="square" rtlCol="0">
            <a:spAutoFit/>
          </a:bodyPr>
          <a:lstStyle/>
          <a:p>
            <a:r>
              <a:rPr lang="en-US" sz="1200"/>
              <a:t>Development/test</a:t>
            </a:r>
            <a:endParaRPr lang="en-DE" sz="1200"/>
          </a:p>
        </p:txBody>
      </p:sp>
      <p:sp>
        <p:nvSpPr>
          <p:cNvPr id="49" name="TextBox 48">
            <a:extLst>
              <a:ext uri="{FF2B5EF4-FFF2-40B4-BE49-F238E27FC236}">
                <a16:creationId xmlns:a16="http://schemas.microsoft.com/office/drawing/2014/main" id="{DF36F22B-66E3-BE82-F2F6-F30D29404DD3}"/>
              </a:ext>
            </a:extLst>
          </p:cNvPr>
          <p:cNvSpPr txBox="1"/>
          <p:nvPr/>
        </p:nvSpPr>
        <p:spPr>
          <a:xfrm>
            <a:off x="677488" y="4245008"/>
            <a:ext cx="2352804" cy="276999"/>
          </a:xfrm>
          <a:prstGeom prst="rect">
            <a:avLst/>
          </a:prstGeom>
          <a:noFill/>
        </p:spPr>
        <p:txBody>
          <a:bodyPr wrap="square" rtlCol="0">
            <a:spAutoFit/>
          </a:bodyPr>
          <a:lstStyle/>
          <a:p>
            <a:r>
              <a:rPr lang="en-US" sz="1200"/>
              <a:t>production</a:t>
            </a:r>
            <a:endParaRPr lang="en-DE" sz="1200"/>
          </a:p>
        </p:txBody>
      </p:sp>
      <p:sp>
        <p:nvSpPr>
          <p:cNvPr id="55" name="TextBox 54">
            <a:extLst>
              <a:ext uri="{FF2B5EF4-FFF2-40B4-BE49-F238E27FC236}">
                <a16:creationId xmlns:a16="http://schemas.microsoft.com/office/drawing/2014/main" id="{821B27FE-2FE2-EB5C-09B0-3B8A587F8BA3}"/>
              </a:ext>
            </a:extLst>
          </p:cNvPr>
          <p:cNvSpPr txBox="1"/>
          <p:nvPr/>
        </p:nvSpPr>
        <p:spPr>
          <a:xfrm>
            <a:off x="9457182" y="1268098"/>
            <a:ext cx="516708" cy="276999"/>
          </a:xfrm>
          <a:prstGeom prst="rect">
            <a:avLst/>
          </a:prstGeom>
          <a:noFill/>
        </p:spPr>
        <p:txBody>
          <a:bodyPr wrap="square" rtlCol="0">
            <a:spAutoFit/>
          </a:bodyPr>
          <a:lstStyle/>
          <a:p>
            <a:r>
              <a:rPr lang="en-US" sz="1200"/>
              <a:t>ML</a:t>
            </a:r>
            <a:endParaRPr lang="en-DE" sz="1200"/>
          </a:p>
        </p:txBody>
      </p:sp>
      <p:sp>
        <p:nvSpPr>
          <p:cNvPr id="56" name="TextBox 55">
            <a:extLst>
              <a:ext uri="{FF2B5EF4-FFF2-40B4-BE49-F238E27FC236}">
                <a16:creationId xmlns:a16="http://schemas.microsoft.com/office/drawing/2014/main" id="{4132DEC9-E18B-53EF-588C-B6145B4D79A1}"/>
              </a:ext>
            </a:extLst>
          </p:cNvPr>
          <p:cNvSpPr txBox="1"/>
          <p:nvPr/>
        </p:nvSpPr>
        <p:spPr>
          <a:xfrm>
            <a:off x="9854184" y="1268098"/>
            <a:ext cx="516708" cy="276999"/>
          </a:xfrm>
          <a:prstGeom prst="rect">
            <a:avLst/>
          </a:prstGeom>
          <a:noFill/>
        </p:spPr>
        <p:txBody>
          <a:bodyPr wrap="square" rtlCol="0">
            <a:spAutoFit/>
          </a:bodyPr>
          <a:lstStyle/>
          <a:p>
            <a:r>
              <a:rPr lang="en-US" sz="1200"/>
              <a:t>Ops</a:t>
            </a:r>
            <a:endParaRPr lang="en-DE" sz="1200"/>
          </a:p>
        </p:txBody>
      </p:sp>
      <p:sp>
        <p:nvSpPr>
          <p:cNvPr id="9" name="Cylinder 8">
            <a:extLst>
              <a:ext uri="{FF2B5EF4-FFF2-40B4-BE49-F238E27FC236}">
                <a16:creationId xmlns:a16="http://schemas.microsoft.com/office/drawing/2014/main" id="{5D2379B0-98AF-AD34-DCCB-2F7D20861FB5}"/>
              </a:ext>
            </a:extLst>
          </p:cNvPr>
          <p:cNvSpPr/>
          <p:nvPr/>
        </p:nvSpPr>
        <p:spPr>
          <a:xfrm>
            <a:off x="9383644" y="3902432"/>
            <a:ext cx="984504" cy="630523"/>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Model registry</a:t>
            </a:r>
            <a:endParaRPr lang="en-DE" sz="1200"/>
          </a:p>
        </p:txBody>
      </p:sp>
    </p:spTree>
    <p:extLst>
      <p:ext uri="{BB962C8B-B14F-4D97-AF65-F5344CB8AC3E}">
        <p14:creationId xmlns:p14="http://schemas.microsoft.com/office/powerpoint/2010/main" val="18858227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FDAD8-25E1-79B1-EC22-F14F9A481835}"/>
              </a:ext>
            </a:extLst>
          </p:cNvPr>
          <p:cNvSpPr>
            <a:spLocks noGrp="1"/>
          </p:cNvSpPr>
          <p:nvPr>
            <p:ph type="title"/>
          </p:nvPr>
        </p:nvSpPr>
        <p:spPr/>
        <p:txBody>
          <a:bodyPr/>
          <a:lstStyle/>
          <a:p>
            <a:r>
              <a:rPr lang="en-US"/>
              <a:t>The Three Ways: ML pipeline automation</a:t>
            </a:r>
            <a:endParaRPr lang="en-DE"/>
          </a:p>
        </p:txBody>
      </p:sp>
      <p:cxnSp>
        <p:nvCxnSpPr>
          <p:cNvPr id="4" name="Straight Connector 3">
            <a:extLst>
              <a:ext uri="{FF2B5EF4-FFF2-40B4-BE49-F238E27FC236}">
                <a16:creationId xmlns:a16="http://schemas.microsoft.com/office/drawing/2014/main" id="{A09145BD-34BA-A079-CC0E-C31D4862375B}"/>
              </a:ext>
            </a:extLst>
          </p:cNvPr>
          <p:cNvCxnSpPr>
            <a:cxnSpLocks/>
          </p:cNvCxnSpPr>
          <p:nvPr/>
        </p:nvCxnSpPr>
        <p:spPr>
          <a:xfrm>
            <a:off x="9612371" y="1381626"/>
            <a:ext cx="0" cy="18324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DDAE184-44F4-C281-187C-AF9DF46033EB}"/>
              </a:ext>
            </a:extLst>
          </p:cNvPr>
          <p:cNvCxnSpPr>
            <a:cxnSpLocks/>
          </p:cNvCxnSpPr>
          <p:nvPr/>
        </p:nvCxnSpPr>
        <p:spPr>
          <a:xfrm>
            <a:off x="1857905" y="3214116"/>
            <a:ext cx="992337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978951B-957C-6957-DE86-E8B8EA1F631F}"/>
              </a:ext>
            </a:extLst>
          </p:cNvPr>
          <p:cNvSpPr/>
          <p:nvPr/>
        </p:nvSpPr>
        <p:spPr>
          <a:xfrm>
            <a:off x="753618"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analysis</a:t>
            </a:r>
            <a:endParaRPr lang="en-DE" sz="1050"/>
          </a:p>
        </p:txBody>
      </p:sp>
      <p:sp>
        <p:nvSpPr>
          <p:cNvPr id="13" name="Flowchart: Document 12">
            <a:extLst>
              <a:ext uri="{FF2B5EF4-FFF2-40B4-BE49-F238E27FC236}">
                <a16:creationId xmlns:a16="http://schemas.microsoft.com/office/drawing/2014/main" id="{C1DD1574-9E14-AAE6-9FA3-760AA8289F9C}"/>
              </a:ext>
            </a:extLst>
          </p:cNvPr>
          <p:cNvSpPr/>
          <p:nvPr/>
        </p:nvSpPr>
        <p:spPr>
          <a:xfrm>
            <a:off x="10370892" y="3341909"/>
            <a:ext cx="882028" cy="548640"/>
          </a:xfrm>
          <a:prstGeom prst="flowChartDocumen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Trained model</a:t>
            </a:r>
            <a:endParaRPr lang="en-DE" sz="1050"/>
          </a:p>
        </p:txBody>
      </p:sp>
      <p:sp>
        <p:nvSpPr>
          <p:cNvPr id="14" name="Flowchart: Terminator 13">
            <a:extLst>
              <a:ext uri="{FF2B5EF4-FFF2-40B4-BE49-F238E27FC236}">
                <a16:creationId xmlns:a16="http://schemas.microsoft.com/office/drawing/2014/main" id="{40645780-D625-4C71-8436-F8CBC228350C}"/>
              </a:ext>
            </a:extLst>
          </p:cNvPr>
          <p:cNvSpPr/>
          <p:nvPr/>
        </p:nvSpPr>
        <p:spPr>
          <a:xfrm>
            <a:off x="10370893" y="5117790"/>
            <a:ext cx="882028" cy="548640"/>
          </a:xfrm>
          <a:prstGeom prst="flowChartTermina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Prediction service</a:t>
            </a:r>
            <a:endParaRPr lang="en-DE" sz="1050"/>
          </a:p>
        </p:txBody>
      </p:sp>
      <p:sp>
        <p:nvSpPr>
          <p:cNvPr id="15" name="Rectangle 14">
            <a:extLst>
              <a:ext uri="{FF2B5EF4-FFF2-40B4-BE49-F238E27FC236}">
                <a16:creationId xmlns:a16="http://schemas.microsoft.com/office/drawing/2014/main" id="{05285626-4FEA-B3DC-54B4-9AF5C89250CF}"/>
              </a:ext>
            </a:extLst>
          </p:cNvPr>
          <p:cNvSpPr/>
          <p:nvPr/>
        </p:nvSpPr>
        <p:spPr>
          <a:xfrm>
            <a:off x="1847851" y="1813585"/>
            <a:ext cx="5787408" cy="995740"/>
          </a:xfrm>
          <a:prstGeom prst="rect">
            <a:avLst/>
          </a:prstGeom>
          <a:solidFill>
            <a:schemeClr val="tx2">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050"/>
          </a:p>
        </p:txBody>
      </p:sp>
      <p:sp>
        <p:nvSpPr>
          <p:cNvPr id="23" name="TextBox 22">
            <a:extLst>
              <a:ext uri="{FF2B5EF4-FFF2-40B4-BE49-F238E27FC236}">
                <a16:creationId xmlns:a16="http://schemas.microsoft.com/office/drawing/2014/main" id="{D99C3A22-1B5C-5069-E439-9B18CF302522}"/>
              </a:ext>
            </a:extLst>
          </p:cNvPr>
          <p:cNvSpPr txBox="1"/>
          <p:nvPr/>
        </p:nvSpPr>
        <p:spPr>
          <a:xfrm>
            <a:off x="1804599" y="2579170"/>
            <a:ext cx="2352804" cy="261610"/>
          </a:xfrm>
          <a:prstGeom prst="rect">
            <a:avLst/>
          </a:prstGeom>
          <a:noFill/>
        </p:spPr>
        <p:txBody>
          <a:bodyPr wrap="square" rtlCol="0">
            <a:spAutoFit/>
          </a:bodyPr>
          <a:lstStyle/>
          <a:p>
            <a:r>
              <a:rPr lang="en-US" sz="1050"/>
              <a:t>Orchestrated experiment</a:t>
            </a:r>
            <a:endParaRPr lang="en-DE" sz="1050"/>
          </a:p>
        </p:txBody>
      </p:sp>
      <p:sp>
        <p:nvSpPr>
          <p:cNvPr id="26" name="TextBox 25">
            <a:extLst>
              <a:ext uri="{FF2B5EF4-FFF2-40B4-BE49-F238E27FC236}">
                <a16:creationId xmlns:a16="http://schemas.microsoft.com/office/drawing/2014/main" id="{D4580F73-E2F4-2021-F6D0-68A45428A638}"/>
              </a:ext>
            </a:extLst>
          </p:cNvPr>
          <p:cNvSpPr txBox="1"/>
          <p:nvPr/>
        </p:nvSpPr>
        <p:spPr>
          <a:xfrm>
            <a:off x="1857905" y="2954539"/>
            <a:ext cx="2352804" cy="261610"/>
          </a:xfrm>
          <a:prstGeom prst="rect">
            <a:avLst/>
          </a:prstGeom>
          <a:noFill/>
        </p:spPr>
        <p:txBody>
          <a:bodyPr wrap="square" rtlCol="0">
            <a:spAutoFit/>
          </a:bodyPr>
          <a:lstStyle/>
          <a:p>
            <a:r>
              <a:rPr lang="en-US" sz="1050"/>
              <a:t>Development/test</a:t>
            </a:r>
            <a:endParaRPr lang="en-DE" sz="1050"/>
          </a:p>
        </p:txBody>
      </p:sp>
      <p:sp>
        <p:nvSpPr>
          <p:cNvPr id="27" name="TextBox 26">
            <a:extLst>
              <a:ext uri="{FF2B5EF4-FFF2-40B4-BE49-F238E27FC236}">
                <a16:creationId xmlns:a16="http://schemas.microsoft.com/office/drawing/2014/main" id="{403047CF-3FDD-3C46-B256-FFB0AA7FDBA7}"/>
              </a:ext>
            </a:extLst>
          </p:cNvPr>
          <p:cNvSpPr txBox="1"/>
          <p:nvPr/>
        </p:nvSpPr>
        <p:spPr>
          <a:xfrm>
            <a:off x="1857905" y="3218998"/>
            <a:ext cx="2352804" cy="261610"/>
          </a:xfrm>
          <a:prstGeom prst="rect">
            <a:avLst/>
          </a:prstGeom>
          <a:noFill/>
        </p:spPr>
        <p:txBody>
          <a:bodyPr wrap="square" rtlCol="0">
            <a:spAutoFit/>
          </a:bodyPr>
          <a:lstStyle/>
          <a:p>
            <a:r>
              <a:rPr lang="en-US" sz="1050"/>
              <a:t>production</a:t>
            </a:r>
            <a:endParaRPr lang="en-DE" sz="1050"/>
          </a:p>
        </p:txBody>
      </p:sp>
      <p:sp>
        <p:nvSpPr>
          <p:cNvPr id="28" name="TextBox 27">
            <a:extLst>
              <a:ext uri="{FF2B5EF4-FFF2-40B4-BE49-F238E27FC236}">
                <a16:creationId xmlns:a16="http://schemas.microsoft.com/office/drawing/2014/main" id="{A794849B-9A26-34D7-0608-C44512D4B678}"/>
              </a:ext>
            </a:extLst>
          </p:cNvPr>
          <p:cNvSpPr txBox="1"/>
          <p:nvPr/>
        </p:nvSpPr>
        <p:spPr>
          <a:xfrm>
            <a:off x="9209532" y="1334773"/>
            <a:ext cx="516708" cy="261610"/>
          </a:xfrm>
          <a:prstGeom prst="rect">
            <a:avLst/>
          </a:prstGeom>
          <a:noFill/>
        </p:spPr>
        <p:txBody>
          <a:bodyPr wrap="square" rtlCol="0">
            <a:spAutoFit/>
          </a:bodyPr>
          <a:lstStyle/>
          <a:p>
            <a:r>
              <a:rPr lang="en-US" sz="1050"/>
              <a:t>ML</a:t>
            </a:r>
            <a:endParaRPr lang="en-DE" sz="1050"/>
          </a:p>
        </p:txBody>
      </p:sp>
      <p:sp>
        <p:nvSpPr>
          <p:cNvPr id="29" name="TextBox 28">
            <a:extLst>
              <a:ext uri="{FF2B5EF4-FFF2-40B4-BE49-F238E27FC236}">
                <a16:creationId xmlns:a16="http://schemas.microsoft.com/office/drawing/2014/main" id="{62736EFB-6B53-FBE7-F5BC-31E7C3B7B43F}"/>
              </a:ext>
            </a:extLst>
          </p:cNvPr>
          <p:cNvSpPr txBox="1"/>
          <p:nvPr/>
        </p:nvSpPr>
        <p:spPr>
          <a:xfrm>
            <a:off x="9606534" y="1334773"/>
            <a:ext cx="516708" cy="261610"/>
          </a:xfrm>
          <a:prstGeom prst="rect">
            <a:avLst/>
          </a:prstGeom>
          <a:noFill/>
        </p:spPr>
        <p:txBody>
          <a:bodyPr wrap="square" rtlCol="0">
            <a:spAutoFit/>
          </a:bodyPr>
          <a:lstStyle/>
          <a:p>
            <a:r>
              <a:rPr lang="en-US" sz="1050"/>
              <a:t>Ops</a:t>
            </a:r>
            <a:endParaRPr lang="en-DE" sz="1050"/>
          </a:p>
        </p:txBody>
      </p:sp>
      <p:sp>
        <p:nvSpPr>
          <p:cNvPr id="45" name="Rectangle 44">
            <a:extLst>
              <a:ext uri="{FF2B5EF4-FFF2-40B4-BE49-F238E27FC236}">
                <a16:creationId xmlns:a16="http://schemas.microsoft.com/office/drawing/2014/main" id="{57D81CAD-FBAB-DC42-3943-2C5F9926DF17}"/>
              </a:ext>
            </a:extLst>
          </p:cNvPr>
          <p:cNvSpPr/>
          <p:nvPr/>
        </p:nvSpPr>
        <p:spPr>
          <a:xfrm>
            <a:off x="2038485"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validation</a:t>
            </a:r>
            <a:endParaRPr lang="en-DE" sz="1050"/>
          </a:p>
        </p:txBody>
      </p:sp>
      <p:sp>
        <p:nvSpPr>
          <p:cNvPr id="46" name="Rectangle 45">
            <a:extLst>
              <a:ext uri="{FF2B5EF4-FFF2-40B4-BE49-F238E27FC236}">
                <a16:creationId xmlns:a16="http://schemas.microsoft.com/office/drawing/2014/main" id="{8F981C27-F8AA-B689-C86A-3AECAF43A464}"/>
              </a:ext>
            </a:extLst>
          </p:cNvPr>
          <p:cNvSpPr/>
          <p:nvPr/>
        </p:nvSpPr>
        <p:spPr>
          <a:xfrm>
            <a:off x="3136023"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preparation</a:t>
            </a:r>
            <a:endParaRPr lang="en-DE" sz="1050"/>
          </a:p>
        </p:txBody>
      </p:sp>
      <p:sp>
        <p:nvSpPr>
          <p:cNvPr id="47" name="Rectangle 46">
            <a:extLst>
              <a:ext uri="{FF2B5EF4-FFF2-40B4-BE49-F238E27FC236}">
                <a16:creationId xmlns:a16="http://schemas.microsoft.com/office/drawing/2014/main" id="{2BEE968B-6AA8-9C35-350A-992DCA4346E7}"/>
              </a:ext>
            </a:extLst>
          </p:cNvPr>
          <p:cNvSpPr/>
          <p:nvPr/>
        </p:nvSpPr>
        <p:spPr>
          <a:xfrm>
            <a:off x="4268532"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training</a:t>
            </a:r>
            <a:endParaRPr lang="en-DE" sz="1050"/>
          </a:p>
        </p:txBody>
      </p:sp>
      <p:sp>
        <p:nvSpPr>
          <p:cNvPr id="48" name="Rectangle 47">
            <a:extLst>
              <a:ext uri="{FF2B5EF4-FFF2-40B4-BE49-F238E27FC236}">
                <a16:creationId xmlns:a16="http://schemas.microsoft.com/office/drawing/2014/main" id="{A34A4759-5C94-D297-F6DA-ECCE02E4CEFB}"/>
              </a:ext>
            </a:extLst>
          </p:cNvPr>
          <p:cNvSpPr/>
          <p:nvPr/>
        </p:nvSpPr>
        <p:spPr>
          <a:xfrm>
            <a:off x="5401041"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evaluation</a:t>
            </a:r>
            <a:endParaRPr lang="en-DE" sz="1050"/>
          </a:p>
        </p:txBody>
      </p:sp>
      <p:sp>
        <p:nvSpPr>
          <p:cNvPr id="49" name="Rectangle 48">
            <a:extLst>
              <a:ext uri="{FF2B5EF4-FFF2-40B4-BE49-F238E27FC236}">
                <a16:creationId xmlns:a16="http://schemas.microsoft.com/office/drawing/2014/main" id="{23B3F1E7-5701-4826-55CC-6EC74239CE0E}"/>
              </a:ext>
            </a:extLst>
          </p:cNvPr>
          <p:cNvSpPr/>
          <p:nvPr/>
        </p:nvSpPr>
        <p:spPr>
          <a:xfrm>
            <a:off x="6533550"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validation</a:t>
            </a:r>
            <a:endParaRPr lang="en-DE" sz="1050"/>
          </a:p>
        </p:txBody>
      </p:sp>
      <p:sp>
        <p:nvSpPr>
          <p:cNvPr id="50" name="Rectangle 49">
            <a:extLst>
              <a:ext uri="{FF2B5EF4-FFF2-40B4-BE49-F238E27FC236}">
                <a16:creationId xmlns:a16="http://schemas.microsoft.com/office/drawing/2014/main" id="{5638A613-E2C0-C35F-EAC6-03831C035836}"/>
              </a:ext>
            </a:extLst>
          </p:cNvPr>
          <p:cNvSpPr/>
          <p:nvPr/>
        </p:nvSpPr>
        <p:spPr>
          <a:xfrm>
            <a:off x="6533550" y="1063132"/>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analysis</a:t>
            </a:r>
            <a:endParaRPr lang="en-DE" sz="1050"/>
          </a:p>
        </p:txBody>
      </p:sp>
      <p:sp>
        <p:nvSpPr>
          <p:cNvPr id="51" name="Rectangle 50">
            <a:extLst>
              <a:ext uri="{FF2B5EF4-FFF2-40B4-BE49-F238E27FC236}">
                <a16:creationId xmlns:a16="http://schemas.microsoft.com/office/drawing/2014/main" id="{21DA0603-B774-24F0-71C6-7FC82D6DF3EB}"/>
              </a:ext>
            </a:extLst>
          </p:cNvPr>
          <p:cNvSpPr/>
          <p:nvPr/>
        </p:nvSpPr>
        <p:spPr>
          <a:xfrm>
            <a:off x="7835051"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Source code</a:t>
            </a:r>
            <a:endParaRPr lang="en-DE" sz="1050"/>
          </a:p>
        </p:txBody>
      </p:sp>
      <p:sp>
        <p:nvSpPr>
          <p:cNvPr id="52" name="Cylinder 51">
            <a:extLst>
              <a:ext uri="{FF2B5EF4-FFF2-40B4-BE49-F238E27FC236}">
                <a16:creationId xmlns:a16="http://schemas.microsoft.com/office/drawing/2014/main" id="{3538D054-C4AD-88FC-47E3-BC1B19C27B93}"/>
              </a:ext>
            </a:extLst>
          </p:cNvPr>
          <p:cNvSpPr/>
          <p:nvPr/>
        </p:nvSpPr>
        <p:spPr>
          <a:xfrm>
            <a:off x="9161011" y="2002434"/>
            <a:ext cx="884362" cy="589581"/>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Source repository</a:t>
            </a:r>
            <a:endParaRPr lang="en-DE" sz="1050"/>
          </a:p>
        </p:txBody>
      </p:sp>
      <p:sp>
        <p:nvSpPr>
          <p:cNvPr id="53" name="Rectangle 52">
            <a:extLst>
              <a:ext uri="{FF2B5EF4-FFF2-40B4-BE49-F238E27FC236}">
                <a16:creationId xmlns:a16="http://schemas.microsoft.com/office/drawing/2014/main" id="{0ACCA730-426A-34DB-C1B1-8B309FA4F4BD}"/>
              </a:ext>
            </a:extLst>
          </p:cNvPr>
          <p:cNvSpPr/>
          <p:nvPr/>
        </p:nvSpPr>
        <p:spPr>
          <a:xfrm>
            <a:off x="10406766" y="2019019"/>
            <a:ext cx="884362"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Pipeline deployment</a:t>
            </a:r>
            <a:endParaRPr lang="en-DE" sz="1050"/>
          </a:p>
        </p:txBody>
      </p:sp>
      <p:sp>
        <p:nvSpPr>
          <p:cNvPr id="54" name="Rectangle 53">
            <a:extLst>
              <a:ext uri="{FF2B5EF4-FFF2-40B4-BE49-F238E27FC236}">
                <a16:creationId xmlns:a16="http://schemas.microsoft.com/office/drawing/2014/main" id="{35771E6C-7EFC-CB34-8AC9-244A3F19B653}"/>
              </a:ext>
            </a:extLst>
          </p:cNvPr>
          <p:cNvSpPr/>
          <p:nvPr/>
        </p:nvSpPr>
        <p:spPr>
          <a:xfrm>
            <a:off x="1838326" y="3906072"/>
            <a:ext cx="7065766" cy="1004790"/>
          </a:xfrm>
          <a:prstGeom prst="rect">
            <a:avLst/>
          </a:prstGeom>
          <a:solidFill>
            <a:schemeClr val="tx2">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050"/>
          </a:p>
        </p:txBody>
      </p:sp>
      <p:sp>
        <p:nvSpPr>
          <p:cNvPr id="55" name="TextBox 54">
            <a:extLst>
              <a:ext uri="{FF2B5EF4-FFF2-40B4-BE49-F238E27FC236}">
                <a16:creationId xmlns:a16="http://schemas.microsoft.com/office/drawing/2014/main" id="{158278B1-8B73-E04E-0ACA-9C277F176E6B}"/>
              </a:ext>
            </a:extLst>
          </p:cNvPr>
          <p:cNvSpPr txBox="1"/>
          <p:nvPr/>
        </p:nvSpPr>
        <p:spPr>
          <a:xfrm>
            <a:off x="1822980" y="4688851"/>
            <a:ext cx="2352804" cy="261610"/>
          </a:xfrm>
          <a:prstGeom prst="rect">
            <a:avLst/>
          </a:prstGeom>
          <a:noFill/>
        </p:spPr>
        <p:txBody>
          <a:bodyPr wrap="square" rtlCol="0">
            <a:spAutoFit/>
          </a:bodyPr>
          <a:lstStyle/>
          <a:p>
            <a:r>
              <a:rPr lang="en-US" sz="1050"/>
              <a:t>Automated pipeline</a:t>
            </a:r>
            <a:endParaRPr lang="en-DE" sz="1050"/>
          </a:p>
        </p:txBody>
      </p:sp>
      <p:sp>
        <p:nvSpPr>
          <p:cNvPr id="56" name="Rectangle 55">
            <a:extLst>
              <a:ext uri="{FF2B5EF4-FFF2-40B4-BE49-F238E27FC236}">
                <a16:creationId xmlns:a16="http://schemas.microsoft.com/office/drawing/2014/main" id="{961F8CDE-45EA-21B4-13FE-AF80E2901746}"/>
              </a:ext>
            </a:extLst>
          </p:cNvPr>
          <p:cNvSpPr/>
          <p:nvPr/>
        </p:nvSpPr>
        <p:spPr>
          <a:xfrm>
            <a:off x="2035514"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extraction</a:t>
            </a:r>
            <a:endParaRPr lang="en-DE" sz="1050"/>
          </a:p>
        </p:txBody>
      </p:sp>
      <p:sp>
        <p:nvSpPr>
          <p:cNvPr id="57" name="Rectangle 56">
            <a:extLst>
              <a:ext uri="{FF2B5EF4-FFF2-40B4-BE49-F238E27FC236}">
                <a16:creationId xmlns:a16="http://schemas.microsoft.com/office/drawing/2014/main" id="{EA20A541-ACAD-26CF-D66C-3561725742D9}"/>
              </a:ext>
            </a:extLst>
          </p:cNvPr>
          <p:cNvSpPr/>
          <p:nvPr/>
        </p:nvSpPr>
        <p:spPr>
          <a:xfrm>
            <a:off x="3133052"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validation</a:t>
            </a:r>
            <a:endParaRPr lang="en-DE" sz="1050"/>
          </a:p>
        </p:txBody>
      </p:sp>
      <p:sp>
        <p:nvSpPr>
          <p:cNvPr id="58" name="Rectangle 57">
            <a:extLst>
              <a:ext uri="{FF2B5EF4-FFF2-40B4-BE49-F238E27FC236}">
                <a16:creationId xmlns:a16="http://schemas.microsoft.com/office/drawing/2014/main" id="{BDD48553-23E8-63FE-62E2-923F20B671E5}"/>
              </a:ext>
            </a:extLst>
          </p:cNvPr>
          <p:cNvSpPr/>
          <p:nvPr/>
        </p:nvSpPr>
        <p:spPr>
          <a:xfrm>
            <a:off x="4265561"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preparation</a:t>
            </a:r>
            <a:endParaRPr lang="en-DE" sz="1050"/>
          </a:p>
        </p:txBody>
      </p:sp>
      <p:sp>
        <p:nvSpPr>
          <p:cNvPr id="59" name="Rectangle 58">
            <a:extLst>
              <a:ext uri="{FF2B5EF4-FFF2-40B4-BE49-F238E27FC236}">
                <a16:creationId xmlns:a16="http://schemas.microsoft.com/office/drawing/2014/main" id="{19E7D794-26D4-1FBC-B72A-9CE7A0F100D0}"/>
              </a:ext>
            </a:extLst>
          </p:cNvPr>
          <p:cNvSpPr/>
          <p:nvPr/>
        </p:nvSpPr>
        <p:spPr>
          <a:xfrm>
            <a:off x="5398070"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training</a:t>
            </a:r>
            <a:endParaRPr lang="en-DE" sz="1050"/>
          </a:p>
        </p:txBody>
      </p:sp>
      <p:sp>
        <p:nvSpPr>
          <p:cNvPr id="60" name="Rectangle 59">
            <a:extLst>
              <a:ext uri="{FF2B5EF4-FFF2-40B4-BE49-F238E27FC236}">
                <a16:creationId xmlns:a16="http://schemas.microsoft.com/office/drawing/2014/main" id="{D0F79B9E-5DD9-531D-3766-BB7E1DE82AC1}"/>
              </a:ext>
            </a:extLst>
          </p:cNvPr>
          <p:cNvSpPr/>
          <p:nvPr/>
        </p:nvSpPr>
        <p:spPr>
          <a:xfrm>
            <a:off x="6530579"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evaluation</a:t>
            </a:r>
            <a:endParaRPr lang="en-DE" sz="1050"/>
          </a:p>
        </p:txBody>
      </p:sp>
      <p:sp>
        <p:nvSpPr>
          <p:cNvPr id="61" name="Rectangle 60">
            <a:extLst>
              <a:ext uri="{FF2B5EF4-FFF2-40B4-BE49-F238E27FC236}">
                <a16:creationId xmlns:a16="http://schemas.microsoft.com/office/drawing/2014/main" id="{A6DAF174-A737-29D8-C2C7-B56B72DA1D65}"/>
              </a:ext>
            </a:extLst>
          </p:cNvPr>
          <p:cNvSpPr/>
          <p:nvPr/>
        </p:nvSpPr>
        <p:spPr>
          <a:xfrm>
            <a:off x="7663088"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validation</a:t>
            </a:r>
            <a:endParaRPr lang="en-DE" sz="1050"/>
          </a:p>
        </p:txBody>
      </p:sp>
      <p:sp>
        <p:nvSpPr>
          <p:cNvPr id="62" name="Cylinder 61">
            <a:extLst>
              <a:ext uri="{FF2B5EF4-FFF2-40B4-BE49-F238E27FC236}">
                <a16:creationId xmlns:a16="http://schemas.microsoft.com/office/drawing/2014/main" id="{26224D7F-DAE0-FAAB-7838-6CC8A2A8B317}"/>
              </a:ext>
            </a:extLst>
          </p:cNvPr>
          <p:cNvSpPr/>
          <p:nvPr/>
        </p:nvSpPr>
        <p:spPr>
          <a:xfrm>
            <a:off x="9170190" y="3341908"/>
            <a:ext cx="884362" cy="548641"/>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registry</a:t>
            </a:r>
            <a:endParaRPr lang="en-DE" sz="1050"/>
          </a:p>
        </p:txBody>
      </p:sp>
      <p:sp>
        <p:nvSpPr>
          <p:cNvPr id="64" name="Rectangle 63">
            <a:extLst>
              <a:ext uri="{FF2B5EF4-FFF2-40B4-BE49-F238E27FC236}">
                <a16:creationId xmlns:a16="http://schemas.microsoft.com/office/drawing/2014/main" id="{E398E040-BAD6-0667-16E1-516857162C06}"/>
              </a:ext>
            </a:extLst>
          </p:cNvPr>
          <p:cNvSpPr/>
          <p:nvPr/>
        </p:nvSpPr>
        <p:spPr>
          <a:xfrm>
            <a:off x="10370892" y="4141403"/>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CD: Model serving</a:t>
            </a:r>
            <a:endParaRPr lang="en-DE" sz="1050"/>
          </a:p>
        </p:txBody>
      </p:sp>
      <p:sp>
        <p:nvSpPr>
          <p:cNvPr id="65" name="Rectangle 64">
            <a:extLst>
              <a:ext uri="{FF2B5EF4-FFF2-40B4-BE49-F238E27FC236}">
                <a16:creationId xmlns:a16="http://schemas.microsoft.com/office/drawing/2014/main" id="{82D776C0-8AFB-374C-93B0-2D7E0A500EA1}"/>
              </a:ext>
            </a:extLst>
          </p:cNvPr>
          <p:cNvSpPr/>
          <p:nvPr/>
        </p:nvSpPr>
        <p:spPr>
          <a:xfrm>
            <a:off x="4535938" y="5118774"/>
            <a:ext cx="1547052"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Performance monitoring</a:t>
            </a:r>
            <a:endParaRPr lang="en-DE" sz="1050"/>
          </a:p>
        </p:txBody>
      </p:sp>
      <p:sp>
        <p:nvSpPr>
          <p:cNvPr id="67" name="Oval 66">
            <a:extLst>
              <a:ext uri="{FF2B5EF4-FFF2-40B4-BE49-F238E27FC236}">
                <a16:creationId xmlns:a16="http://schemas.microsoft.com/office/drawing/2014/main" id="{77F6BCC2-79C1-B35C-2039-AB7DA10DE04B}"/>
              </a:ext>
            </a:extLst>
          </p:cNvPr>
          <p:cNvSpPr/>
          <p:nvPr/>
        </p:nvSpPr>
        <p:spPr>
          <a:xfrm>
            <a:off x="738498" y="5119619"/>
            <a:ext cx="882028" cy="548640"/>
          </a:xfrm>
          <a:prstGeom prst="ellipse">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Trigger</a:t>
            </a:r>
            <a:endParaRPr lang="en-DE" sz="1050"/>
          </a:p>
        </p:txBody>
      </p:sp>
      <p:sp>
        <p:nvSpPr>
          <p:cNvPr id="70" name="Cylinder 69">
            <a:extLst>
              <a:ext uri="{FF2B5EF4-FFF2-40B4-BE49-F238E27FC236}">
                <a16:creationId xmlns:a16="http://schemas.microsoft.com/office/drawing/2014/main" id="{43FBC0F3-ADD5-F96C-72E8-ACE510F1CC02}"/>
              </a:ext>
            </a:extLst>
          </p:cNvPr>
          <p:cNvSpPr/>
          <p:nvPr/>
        </p:nvSpPr>
        <p:spPr>
          <a:xfrm>
            <a:off x="751038" y="2960306"/>
            <a:ext cx="884362" cy="630523"/>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Feature Store</a:t>
            </a:r>
            <a:endParaRPr lang="en-DE" sz="1050"/>
          </a:p>
        </p:txBody>
      </p:sp>
      <p:cxnSp>
        <p:nvCxnSpPr>
          <p:cNvPr id="73" name="Straight Arrow Connector 72">
            <a:extLst>
              <a:ext uri="{FF2B5EF4-FFF2-40B4-BE49-F238E27FC236}">
                <a16:creationId xmlns:a16="http://schemas.microsoft.com/office/drawing/2014/main" id="{806ADD4C-6DCD-3E6B-54E8-C90832B4C0AF}"/>
              </a:ext>
            </a:extLst>
          </p:cNvPr>
          <p:cNvCxnSpPr>
            <a:stCxn id="45" idx="3"/>
            <a:endCxn id="46" idx="1"/>
          </p:cNvCxnSpPr>
          <p:nvPr/>
        </p:nvCxnSpPr>
        <p:spPr>
          <a:xfrm>
            <a:off x="2920513" y="2295804"/>
            <a:ext cx="215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CCE2076-9925-33A4-D9C4-FA27B55E748A}"/>
              </a:ext>
            </a:extLst>
          </p:cNvPr>
          <p:cNvCxnSpPr>
            <a:stCxn id="6" idx="3"/>
            <a:endCxn id="45" idx="1"/>
          </p:cNvCxnSpPr>
          <p:nvPr/>
        </p:nvCxnSpPr>
        <p:spPr>
          <a:xfrm>
            <a:off x="1635646" y="2295804"/>
            <a:ext cx="402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DC37C2B-57D3-F1C1-1A6C-575A9B2FFC7D}"/>
              </a:ext>
            </a:extLst>
          </p:cNvPr>
          <p:cNvCxnSpPr>
            <a:stCxn id="46" idx="3"/>
            <a:endCxn id="47" idx="1"/>
          </p:cNvCxnSpPr>
          <p:nvPr/>
        </p:nvCxnSpPr>
        <p:spPr>
          <a:xfrm>
            <a:off x="4018051" y="2295804"/>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8E42EDF-7D4F-90A7-9EA4-0F33ACA644FC}"/>
              </a:ext>
            </a:extLst>
          </p:cNvPr>
          <p:cNvCxnSpPr>
            <a:stCxn id="47" idx="3"/>
            <a:endCxn id="48" idx="1"/>
          </p:cNvCxnSpPr>
          <p:nvPr/>
        </p:nvCxnSpPr>
        <p:spPr>
          <a:xfrm>
            <a:off x="5150560" y="2295804"/>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695C398-6122-0E54-2795-F297C81C1A8C}"/>
              </a:ext>
            </a:extLst>
          </p:cNvPr>
          <p:cNvCxnSpPr>
            <a:stCxn id="48" idx="3"/>
            <a:endCxn id="49" idx="1"/>
          </p:cNvCxnSpPr>
          <p:nvPr/>
        </p:nvCxnSpPr>
        <p:spPr>
          <a:xfrm>
            <a:off x="6283069" y="2295804"/>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9B365BF-C02C-8FFA-39F5-BADC01C620D5}"/>
              </a:ext>
            </a:extLst>
          </p:cNvPr>
          <p:cNvCxnSpPr>
            <a:stCxn id="49" idx="0"/>
            <a:endCxn id="50" idx="2"/>
          </p:cNvCxnSpPr>
          <p:nvPr/>
        </p:nvCxnSpPr>
        <p:spPr>
          <a:xfrm flipV="1">
            <a:off x="6974564" y="1611772"/>
            <a:ext cx="0" cy="40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4918799-8369-2A2F-E335-ABF9502486DC}"/>
              </a:ext>
            </a:extLst>
          </p:cNvPr>
          <p:cNvCxnSpPr>
            <a:stCxn id="50" idx="1"/>
            <a:endCxn id="15" idx="0"/>
          </p:cNvCxnSpPr>
          <p:nvPr/>
        </p:nvCxnSpPr>
        <p:spPr>
          <a:xfrm rot="10800000" flipV="1">
            <a:off x="4741556" y="1337451"/>
            <a:ext cx="1791995" cy="4761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87A0346-30DC-799B-2EE8-1C866D9307D8}"/>
              </a:ext>
            </a:extLst>
          </p:cNvPr>
          <p:cNvCxnSpPr>
            <a:stCxn id="49" idx="3"/>
            <a:endCxn id="51" idx="1"/>
          </p:cNvCxnSpPr>
          <p:nvPr/>
        </p:nvCxnSpPr>
        <p:spPr>
          <a:xfrm>
            <a:off x="7415578" y="2295804"/>
            <a:ext cx="419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D441DE8-809A-76A2-6EB2-DF8CB8898EAB}"/>
              </a:ext>
            </a:extLst>
          </p:cNvPr>
          <p:cNvCxnSpPr>
            <a:stCxn id="51" idx="3"/>
            <a:endCxn id="52" idx="2"/>
          </p:cNvCxnSpPr>
          <p:nvPr/>
        </p:nvCxnSpPr>
        <p:spPr>
          <a:xfrm>
            <a:off x="8717079" y="2295804"/>
            <a:ext cx="443932" cy="1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FE20AA8-6CC7-9C79-26BD-A884D065A7BF}"/>
              </a:ext>
            </a:extLst>
          </p:cNvPr>
          <p:cNvCxnSpPr>
            <a:cxnSpLocks/>
            <a:stCxn id="52" idx="4"/>
            <a:endCxn id="53" idx="1"/>
          </p:cNvCxnSpPr>
          <p:nvPr/>
        </p:nvCxnSpPr>
        <p:spPr>
          <a:xfrm flipV="1">
            <a:off x="10045373" y="2293339"/>
            <a:ext cx="361393" cy="3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98019789-A9F6-142C-90A6-20BF035926DE}"/>
              </a:ext>
            </a:extLst>
          </p:cNvPr>
          <p:cNvCxnSpPr>
            <a:cxnSpLocks/>
            <a:stCxn id="53" idx="2"/>
            <a:endCxn id="54" idx="0"/>
          </p:cNvCxnSpPr>
          <p:nvPr/>
        </p:nvCxnSpPr>
        <p:spPr>
          <a:xfrm rot="5400000">
            <a:off x="7440872" y="497996"/>
            <a:ext cx="1338413" cy="5477738"/>
          </a:xfrm>
          <a:prstGeom prst="bentConnector3">
            <a:avLst>
              <a:gd name="adj1" fmla="val 300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A003357-42B8-651C-2697-B7DE0C2BF974}"/>
              </a:ext>
            </a:extLst>
          </p:cNvPr>
          <p:cNvCxnSpPr>
            <a:stCxn id="56" idx="3"/>
            <a:endCxn id="57" idx="1"/>
          </p:cNvCxnSpPr>
          <p:nvPr/>
        </p:nvCxnSpPr>
        <p:spPr>
          <a:xfrm>
            <a:off x="2917542" y="4388291"/>
            <a:ext cx="215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3F66B0E-E2D6-C501-90C8-DBCE51A03D61}"/>
              </a:ext>
            </a:extLst>
          </p:cNvPr>
          <p:cNvCxnSpPr>
            <a:stCxn id="57" idx="3"/>
            <a:endCxn id="58" idx="1"/>
          </p:cNvCxnSpPr>
          <p:nvPr/>
        </p:nvCxnSpPr>
        <p:spPr>
          <a:xfrm>
            <a:off x="4015080" y="4388291"/>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C3FB343-2D31-7D6B-34D1-5919E8BE5813}"/>
              </a:ext>
            </a:extLst>
          </p:cNvPr>
          <p:cNvCxnSpPr>
            <a:stCxn id="58" idx="3"/>
          </p:cNvCxnSpPr>
          <p:nvPr/>
        </p:nvCxnSpPr>
        <p:spPr>
          <a:xfrm>
            <a:off x="5147589" y="4388291"/>
            <a:ext cx="223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3FC121F-3F02-A852-4F26-99FA8E7C5B9A}"/>
              </a:ext>
            </a:extLst>
          </p:cNvPr>
          <p:cNvCxnSpPr>
            <a:stCxn id="59" idx="3"/>
            <a:endCxn id="60" idx="1"/>
          </p:cNvCxnSpPr>
          <p:nvPr/>
        </p:nvCxnSpPr>
        <p:spPr>
          <a:xfrm>
            <a:off x="6280098" y="4388291"/>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650CF6C-28BA-1753-4702-D1FE16B3C430}"/>
              </a:ext>
            </a:extLst>
          </p:cNvPr>
          <p:cNvCxnSpPr>
            <a:stCxn id="60" idx="3"/>
            <a:endCxn id="61" idx="1"/>
          </p:cNvCxnSpPr>
          <p:nvPr/>
        </p:nvCxnSpPr>
        <p:spPr>
          <a:xfrm>
            <a:off x="7412607" y="4388291"/>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398040D2-6750-809C-4F24-B1BCA2709288}"/>
              </a:ext>
            </a:extLst>
          </p:cNvPr>
          <p:cNvCxnSpPr>
            <a:stCxn id="54" idx="3"/>
            <a:endCxn id="62" idx="2"/>
          </p:cNvCxnSpPr>
          <p:nvPr/>
        </p:nvCxnSpPr>
        <p:spPr>
          <a:xfrm flipV="1">
            <a:off x="8904092" y="3616229"/>
            <a:ext cx="266098" cy="7922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1B4CCAB-1851-91BD-8501-563DD5EE6C26}"/>
              </a:ext>
            </a:extLst>
          </p:cNvPr>
          <p:cNvCxnSpPr>
            <a:stCxn id="62" idx="4"/>
            <a:endCxn id="13" idx="1"/>
          </p:cNvCxnSpPr>
          <p:nvPr/>
        </p:nvCxnSpPr>
        <p:spPr>
          <a:xfrm>
            <a:off x="10054552" y="3616229"/>
            <a:ext cx="316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C48818-4545-2B96-A272-CC2FE0F60FA2}"/>
              </a:ext>
            </a:extLst>
          </p:cNvPr>
          <p:cNvCxnSpPr>
            <a:stCxn id="13" idx="2"/>
            <a:endCxn id="64" idx="0"/>
          </p:cNvCxnSpPr>
          <p:nvPr/>
        </p:nvCxnSpPr>
        <p:spPr>
          <a:xfrm>
            <a:off x="10811906" y="3854278"/>
            <a:ext cx="0" cy="287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29A8810E-3421-B2DB-366C-F0DC2F1172F2}"/>
              </a:ext>
            </a:extLst>
          </p:cNvPr>
          <p:cNvCxnSpPr>
            <a:stCxn id="64" idx="2"/>
            <a:endCxn id="14" idx="0"/>
          </p:cNvCxnSpPr>
          <p:nvPr/>
        </p:nvCxnSpPr>
        <p:spPr>
          <a:xfrm rot="16200000" flipH="1">
            <a:off x="10598033" y="4903915"/>
            <a:ext cx="427747"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FB911B71-8B0C-326A-B149-AFAD5F04F6E1}"/>
              </a:ext>
            </a:extLst>
          </p:cNvPr>
          <p:cNvCxnSpPr>
            <a:stCxn id="14" idx="1"/>
            <a:endCxn id="65" idx="3"/>
          </p:cNvCxnSpPr>
          <p:nvPr/>
        </p:nvCxnSpPr>
        <p:spPr>
          <a:xfrm rot="10800000" flipV="1">
            <a:off x="6082991" y="5392110"/>
            <a:ext cx="4287903" cy="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0691ADF8-D9A4-8348-A78B-BCE34B09D926}"/>
              </a:ext>
            </a:extLst>
          </p:cNvPr>
          <p:cNvCxnSpPr>
            <a:stCxn id="70" idx="3"/>
          </p:cNvCxnSpPr>
          <p:nvPr/>
        </p:nvCxnSpPr>
        <p:spPr>
          <a:xfrm rot="16200000" flipH="1">
            <a:off x="1284119" y="3499929"/>
            <a:ext cx="663671" cy="8454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F9681C4D-89E9-A5BA-B2E6-6CF4C7A7BAEF}"/>
              </a:ext>
            </a:extLst>
          </p:cNvPr>
          <p:cNvCxnSpPr>
            <a:stCxn id="65" idx="1"/>
            <a:endCxn id="67" idx="6"/>
          </p:cNvCxnSpPr>
          <p:nvPr/>
        </p:nvCxnSpPr>
        <p:spPr>
          <a:xfrm rot="10800000" flipV="1">
            <a:off x="1620526" y="5393093"/>
            <a:ext cx="2915412" cy="8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E8C05BF2-0B64-0D6C-EFD4-43558B95509B}"/>
              </a:ext>
            </a:extLst>
          </p:cNvPr>
          <p:cNvCxnSpPr>
            <a:cxnSpLocks/>
            <a:stCxn id="67" idx="0"/>
          </p:cNvCxnSpPr>
          <p:nvPr/>
        </p:nvCxnSpPr>
        <p:spPr>
          <a:xfrm rot="5400000" flipH="1" flipV="1">
            <a:off x="1310845" y="4394948"/>
            <a:ext cx="593339" cy="8560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2EED709-BF2D-6444-8399-5FB0EA14EC39}"/>
              </a:ext>
            </a:extLst>
          </p:cNvPr>
          <p:cNvCxnSpPr>
            <a:stCxn id="70" idx="1"/>
            <a:endCxn id="6" idx="2"/>
          </p:cNvCxnSpPr>
          <p:nvPr/>
        </p:nvCxnSpPr>
        <p:spPr>
          <a:xfrm rot="5400000" flipH="1" flipV="1">
            <a:off x="998834" y="2764509"/>
            <a:ext cx="390182" cy="14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4678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F4486B-200A-106D-0D60-3CF751775A7A}"/>
              </a:ext>
            </a:extLst>
          </p:cNvPr>
          <p:cNvSpPr>
            <a:spLocks noGrp="1"/>
          </p:cNvSpPr>
          <p:nvPr>
            <p:ph type="title"/>
          </p:nvPr>
        </p:nvSpPr>
        <p:spPr>
          <a:xfrm>
            <a:off x="691376" y="390719"/>
            <a:ext cx="10783229" cy="998344"/>
          </a:xfrm>
        </p:spPr>
        <p:txBody>
          <a:bodyPr anchor="t">
            <a:normAutofit/>
          </a:bodyPr>
          <a:lstStyle/>
          <a:p>
            <a:r>
              <a:rPr lang="de-DE">
                <a:latin typeface="Segoe UI Semibold"/>
                <a:cs typeface="Segoe UI Semibold"/>
              </a:rPr>
              <a:t>Triggers </a:t>
            </a:r>
            <a:r>
              <a:rPr lang="de-DE" err="1">
                <a:latin typeface="Segoe UI Semibold"/>
                <a:cs typeface="Segoe UI Semibold"/>
              </a:rPr>
              <a:t>for</a:t>
            </a:r>
            <a:r>
              <a:rPr lang="de-DE">
                <a:latin typeface="Segoe UI Semibold"/>
                <a:cs typeface="Segoe UI Semibold"/>
              </a:rPr>
              <a:t> </a:t>
            </a:r>
            <a:r>
              <a:rPr lang="de-DE" err="1">
                <a:latin typeface="Segoe UI Semibold"/>
                <a:cs typeface="Segoe UI Semibold"/>
              </a:rPr>
              <a:t>retraining</a:t>
            </a:r>
            <a:endParaRPr lang="de-DE" err="1"/>
          </a:p>
        </p:txBody>
      </p:sp>
      <p:graphicFrame>
        <p:nvGraphicFramePr>
          <p:cNvPr id="5" name="Inhaltsplatzhalter 1">
            <a:extLst>
              <a:ext uri="{FF2B5EF4-FFF2-40B4-BE49-F238E27FC236}">
                <a16:creationId xmlns:a16="http://schemas.microsoft.com/office/drawing/2014/main" id="{2C77C556-4E56-9FCB-1028-A06016A2820F}"/>
              </a:ext>
            </a:extLst>
          </p:cNvPr>
          <p:cNvGraphicFramePr>
            <a:graphicFrameLocks noGrp="1"/>
          </p:cNvGraphicFramePr>
          <p:nvPr>
            <p:ph idx="1"/>
            <p:extLst>
              <p:ext uri="{D42A27DB-BD31-4B8C-83A1-F6EECF244321}">
                <p14:modId xmlns:p14="http://schemas.microsoft.com/office/powerpoint/2010/main" val="924792384"/>
              </p:ext>
            </p:extLst>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4560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FDAD8-25E1-79B1-EC22-F14F9A481835}"/>
              </a:ext>
            </a:extLst>
          </p:cNvPr>
          <p:cNvSpPr>
            <a:spLocks noGrp="1"/>
          </p:cNvSpPr>
          <p:nvPr>
            <p:ph type="title"/>
          </p:nvPr>
        </p:nvSpPr>
        <p:spPr/>
        <p:txBody>
          <a:bodyPr/>
          <a:lstStyle/>
          <a:p>
            <a:r>
              <a:rPr lang="en-US"/>
              <a:t>The Three Ways: ML pipeline automation</a:t>
            </a:r>
            <a:endParaRPr lang="en-DE"/>
          </a:p>
        </p:txBody>
      </p:sp>
      <p:cxnSp>
        <p:nvCxnSpPr>
          <p:cNvPr id="4" name="Straight Connector 3">
            <a:extLst>
              <a:ext uri="{FF2B5EF4-FFF2-40B4-BE49-F238E27FC236}">
                <a16:creationId xmlns:a16="http://schemas.microsoft.com/office/drawing/2014/main" id="{A09145BD-34BA-A079-CC0E-C31D4862375B}"/>
              </a:ext>
            </a:extLst>
          </p:cNvPr>
          <p:cNvCxnSpPr>
            <a:cxnSpLocks/>
          </p:cNvCxnSpPr>
          <p:nvPr/>
        </p:nvCxnSpPr>
        <p:spPr>
          <a:xfrm>
            <a:off x="9612371" y="1381626"/>
            <a:ext cx="0" cy="18324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DDAE184-44F4-C281-187C-AF9DF46033EB}"/>
              </a:ext>
            </a:extLst>
          </p:cNvPr>
          <p:cNvCxnSpPr>
            <a:cxnSpLocks/>
          </p:cNvCxnSpPr>
          <p:nvPr/>
        </p:nvCxnSpPr>
        <p:spPr>
          <a:xfrm>
            <a:off x="1857905" y="3214116"/>
            <a:ext cx="992337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978951B-957C-6957-DE86-E8B8EA1F631F}"/>
              </a:ext>
            </a:extLst>
          </p:cNvPr>
          <p:cNvSpPr/>
          <p:nvPr/>
        </p:nvSpPr>
        <p:spPr>
          <a:xfrm>
            <a:off x="753618"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analysis</a:t>
            </a:r>
            <a:endParaRPr lang="en-DE" sz="1050"/>
          </a:p>
        </p:txBody>
      </p:sp>
      <p:sp>
        <p:nvSpPr>
          <p:cNvPr id="13" name="Flowchart: Document 12">
            <a:extLst>
              <a:ext uri="{FF2B5EF4-FFF2-40B4-BE49-F238E27FC236}">
                <a16:creationId xmlns:a16="http://schemas.microsoft.com/office/drawing/2014/main" id="{C1DD1574-9E14-AAE6-9FA3-760AA8289F9C}"/>
              </a:ext>
            </a:extLst>
          </p:cNvPr>
          <p:cNvSpPr/>
          <p:nvPr/>
        </p:nvSpPr>
        <p:spPr>
          <a:xfrm>
            <a:off x="10370892" y="3341909"/>
            <a:ext cx="882028" cy="548640"/>
          </a:xfrm>
          <a:prstGeom prst="flowChartDocumen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Trained model</a:t>
            </a:r>
            <a:endParaRPr lang="en-DE" sz="1050"/>
          </a:p>
        </p:txBody>
      </p:sp>
      <p:sp>
        <p:nvSpPr>
          <p:cNvPr id="14" name="Flowchart: Terminator 13">
            <a:extLst>
              <a:ext uri="{FF2B5EF4-FFF2-40B4-BE49-F238E27FC236}">
                <a16:creationId xmlns:a16="http://schemas.microsoft.com/office/drawing/2014/main" id="{40645780-D625-4C71-8436-F8CBC228350C}"/>
              </a:ext>
            </a:extLst>
          </p:cNvPr>
          <p:cNvSpPr/>
          <p:nvPr/>
        </p:nvSpPr>
        <p:spPr>
          <a:xfrm>
            <a:off x="10370893" y="5117790"/>
            <a:ext cx="882028" cy="548640"/>
          </a:xfrm>
          <a:prstGeom prst="flowChartTermina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Prediction service</a:t>
            </a:r>
            <a:endParaRPr lang="en-DE" sz="1050"/>
          </a:p>
        </p:txBody>
      </p:sp>
      <p:sp>
        <p:nvSpPr>
          <p:cNvPr id="15" name="Rectangle 14">
            <a:extLst>
              <a:ext uri="{FF2B5EF4-FFF2-40B4-BE49-F238E27FC236}">
                <a16:creationId xmlns:a16="http://schemas.microsoft.com/office/drawing/2014/main" id="{05285626-4FEA-B3DC-54B4-9AF5C89250CF}"/>
              </a:ext>
            </a:extLst>
          </p:cNvPr>
          <p:cNvSpPr/>
          <p:nvPr/>
        </p:nvSpPr>
        <p:spPr>
          <a:xfrm>
            <a:off x="1847851" y="1813585"/>
            <a:ext cx="5787408" cy="995740"/>
          </a:xfrm>
          <a:prstGeom prst="rect">
            <a:avLst/>
          </a:prstGeom>
          <a:solidFill>
            <a:schemeClr val="tx2">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050"/>
          </a:p>
        </p:txBody>
      </p:sp>
      <p:sp>
        <p:nvSpPr>
          <p:cNvPr id="23" name="TextBox 22">
            <a:extLst>
              <a:ext uri="{FF2B5EF4-FFF2-40B4-BE49-F238E27FC236}">
                <a16:creationId xmlns:a16="http://schemas.microsoft.com/office/drawing/2014/main" id="{D99C3A22-1B5C-5069-E439-9B18CF302522}"/>
              </a:ext>
            </a:extLst>
          </p:cNvPr>
          <p:cNvSpPr txBox="1"/>
          <p:nvPr/>
        </p:nvSpPr>
        <p:spPr>
          <a:xfrm>
            <a:off x="1804599" y="2579170"/>
            <a:ext cx="2352804" cy="261610"/>
          </a:xfrm>
          <a:prstGeom prst="rect">
            <a:avLst/>
          </a:prstGeom>
          <a:noFill/>
        </p:spPr>
        <p:txBody>
          <a:bodyPr wrap="square" rtlCol="0">
            <a:spAutoFit/>
          </a:bodyPr>
          <a:lstStyle/>
          <a:p>
            <a:r>
              <a:rPr lang="en-US" sz="1050"/>
              <a:t>Orchestrated experiment</a:t>
            </a:r>
            <a:endParaRPr lang="en-DE" sz="1050"/>
          </a:p>
        </p:txBody>
      </p:sp>
      <p:sp>
        <p:nvSpPr>
          <p:cNvPr id="26" name="TextBox 25">
            <a:extLst>
              <a:ext uri="{FF2B5EF4-FFF2-40B4-BE49-F238E27FC236}">
                <a16:creationId xmlns:a16="http://schemas.microsoft.com/office/drawing/2014/main" id="{D4580F73-E2F4-2021-F6D0-68A45428A638}"/>
              </a:ext>
            </a:extLst>
          </p:cNvPr>
          <p:cNvSpPr txBox="1"/>
          <p:nvPr/>
        </p:nvSpPr>
        <p:spPr>
          <a:xfrm>
            <a:off x="1857905" y="2954539"/>
            <a:ext cx="2352804" cy="261610"/>
          </a:xfrm>
          <a:prstGeom prst="rect">
            <a:avLst/>
          </a:prstGeom>
          <a:noFill/>
        </p:spPr>
        <p:txBody>
          <a:bodyPr wrap="square" rtlCol="0">
            <a:spAutoFit/>
          </a:bodyPr>
          <a:lstStyle/>
          <a:p>
            <a:r>
              <a:rPr lang="en-US" sz="1050"/>
              <a:t>Development/test</a:t>
            </a:r>
            <a:endParaRPr lang="en-DE" sz="1050"/>
          </a:p>
        </p:txBody>
      </p:sp>
      <p:sp>
        <p:nvSpPr>
          <p:cNvPr id="27" name="TextBox 26">
            <a:extLst>
              <a:ext uri="{FF2B5EF4-FFF2-40B4-BE49-F238E27FC236}">
                <a16:creationId xmlns:a16="http://schemas.microsoft.com/office/drawing/2014/main" id="{403047CF-3FDD-3C46-B256-FFB0AA7FDBA7}"/>
              </a:ext>
            </a:extLst>
          </p:cNvPr>
          <p:cNvSpPr txBox="1"/>
          <p:nvPr/>
        </p:nvSpPr>
        <p:spPr>
          <a:xfrm>
            <a:off x="1857905" y="3218998"/>
            <a:ext cx="2352804" cy="261610"/>
          </a:xfrm>
          <a:prstGeom prst="rect">
            <a:avLst/>
          </a:prstGeom>
          <a:noFill/>
        </p:spPr>
        <p:txBody>
          <a:bodyPr wrap="square" rtlCol="0">
            <a:spAutoFit/>
          </a:bodyPr>
          <a:lstStyle/>
          <a:p>
            <a:r>
              <a:rPr lang="en-US" sz="1050"/>
              <a:t>production</a:t>
            </a:r>
            <a:endParaRPr lang="en-DE" sz="1050"/>
          </a:p>
        </p:txBody>
      </p:sp>
      <p:sp>
        <p:nvSpPr>
          <p:cNvPr id="28" name="TextBox 27">
            <a:extLst>
              <a:ext uri="{FF2B5EF4-FFF2-40B4-BE49-F238E27FC236}">
                <a16:creationId xmlns:a16="http://schemas.microsoft.com/office/drawing/2014/main" id="{A794849B-9A26-34D7-0608-C44512D4B678}"/>
              </a:ext>
            </a:extLst>
          </p:cNvPr>
          <p:cNvSpPr txBox="1"/>
          <p:nvPr/>
        </p:nvSpPr>
        <p:spPr>
          <a:xfrm>
            <a:off x="9209532" y="1334773"/>
            <a:ext cx="516708" cy="261610"/>
          </a:xfrm>
          <a:prstGeom prst="rect">
            <a:avLst/>
          </a:prstGeom>
          <a:noFill/>
        </p:spPr>
        <p:txBody>
          <a:bodyPr wrap="square" rtlCol="0">
            <a:spAutoFit/>
          </a:bodyPr>
          <a:lstStyle/>
          <a:p>
            <a:r>
              <a:rPr lang="en-US" sz="1050"/>
              <a:t>ML</a:t>
            </a:r>
            <a:endParaRPr lang="en-DE" sz="1050"/>
          </a:p>
        </p:txBody>
      </p:sp>
      <p:sp>
        <p:nvSpPr>
          <p:cNvPr id="29" name="TextBox 28">
            <a:extLst>
              <a:ext uri="{FF2B5EF4-FFF2-40B4-BE49-F238E27FC236}">
                <a16:creationId xmlns:a16="http://schemas.microsoft.com/office/drawing/2014/main" id="{62736EFB-6B53-FBE7-F5BC-31E7C3B7B43F}"/>
              </a:ext>
            </a:extLst>
          </p:cNvPr>
          <p:cNvSpPr txBox="1"/>
          <p:nvPr/>
        </p:nvSpPr>
        <p:spPr>
          <a:xfrm>
            <a:off x="9606534" y="1334773"/>
            <a:ext cx="516708" cy="261610"/>
          </a:xfrm>
          <a:prstGeom prst="rect">
            <a:avLst/>
          </a:prstGeom>
          <a:noFill/>
        </p:spPr>
        <p:txBody>
          <a:bodyPr wrap="square" rtlCol="0">
            <a:spAutoFit/>
          </a:bodyPr>
          <a:lstStyle/>
          <a:p>
            <a:r>
              <a:rPr lang="en-US" sz="1050"/>
              <a:t>Ops</a:t>
            </a:r>
            <a:endParaRPr lang="en-DE" sz="1050"/>
          </a:p>
        </p:txBody>
      </p:sp>
      <p:sp>
        <p:nvSpPr>
          <p:cNvPr id="45" name="Rectangle 44">
            <a:extLst>
              <a:ext uri="{FF2B5EF4-FFF2-40B4-BE49-F238E27FC236}">
                <a16:creationId xmlns:a16="http://schemas.microsoft.com/office/drawing/2014/main" id="{57D81CAD-FBAB-DC42-3943-2C5F9926DF17}"/>
              </a:ext>
            </a:extLst>
          </p:cNvPr>
          <p:cNvSpPr/>
          <p:nvPr/>
        </p:nvSpPr>
        <p:spPr>
          <a:xfrm>
            <a:off x="2038485"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validation</a:t>
            </a:r>
            <a:endParaRPr lang="en-DE" sz="1050"/>
          </a:p>
        </p:txBody>
      </p:sp>
      <p:sp>
        <p:nvSpPr>
          <p:cNvPr id="46" name="Rectangle 45">
            <a:extLst>
              <a:ext uri="{FF2B5EF4-FFF2-40B4-BE49-F238E27FC236}">
                <a16:creationId xmlns:a16="http://schemas.microsoft.com/office/drawing/2014/main" id="{8F981C27-F8AA-B689-C86A-3AECAF43A464}"/>
              </a:ext>
            </a:extLst>
          </p:cNvPr>
          <p:cNvSpPr/>
          <p:nvPr/>
        </p:nvSpPr>
        <p:spPr>
          <a:xfrm>
            <a:off x="3136023"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preparation</a:t>
            </a:r>
            <a:endParaRPr lang="en-DE" sz="1050"/>
          </a:p>
        </p:txBody>
      </p:sp>
      <p:sp>
        <p:nvSpPr>
          <p:cNvPr id="47" name="Rectangle 46">
            <a:extLst>
              <a:ext uri="{FF2B5EF4-FFF2-40B4-BE49-F238E27FC236}">
                <a16:creationId xmlns:a16="http://schemas.microsoft.com/office/drawing/2014/main" id="{2BEE968B-6AA8-9C35-350A-992DCA4346E7}"/>
              </a:ext>
            </a:extLst>
          </p:cNvPr>
          <p:cNvSpPr/>
          <p:nvPr/>
        </p:nvSpPr>
        <p:spPr>
          <a:xfrm>
            <a:off x="4268532"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training</a:t>
            </a:r>
            <a:endParaRPr lang="en-DE" sz="1050"/>
          </a:p>
        </p:txBody>
      </p:sp>
      <p:sp>
        <p:nvSpPr>
          <p:cNvPr id="48" name="Rectangle 47">
            <a:extLst>
              <a:ext uri="{FF2B5EF4-FFF2-40B4-BE49-F238E27FC236}">
                <a16:creationId xmlns:a16="http://schemas.microsoft.com/office/drawing/2014/main" id="{A34A4759-5C94-D297-F6DA-ECCE02E4CEFB}"/>
              </a:ext>
            </a:extLst>
          </p:cNvPr>
          <p:cNvSpPr/>
          <p:nvPr/>
        </p:nvSpPr>
        <p:spPr>
          <a:xfrm>
            <a:off x="5401041"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evaluation</a:t>
            </a:r>
            <a:endParaRPr lang="en-DE" sz="1050"/>
          </a:p>
        </p:txBody>
      </p:sp>
      <p:sp>
        <p:nvSpPr>
          <p:cNvPr id="49" name="Rectangle 48">
            <a:extLst>
              <a:ext uri="{FF2B5EF4-FFF2-40B4-BE49-F238E27FC236}">
                <a16:creationId xmlns:a16="http://schemas.microsoft.com/office/drawing/2014/main" id="{23B3F1E7-5701-4826-55CC-6EC74239CE0E}"/>
              </a:ext>
            </a:extLst>
          </p:cNvPr>
          <p:cNvSpPr/>
          <p:nvPr/>
        </p:nvSpPr>
        <p:spPr>
          <a:xfrm>
            <a:off x="6533550"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validation</a:t>
            </a:r>
            <a:endParaRPr lang="en-DE" sz="1050"/>
          </a:p>
        </p:txBody>
      </p:sp>
      <p:sp>
        <p:nvSpPr>
          <p:cNvPr id="50" name="Rectangle 49">
            <a:extLst>
              <a:ext uri="{FF2B5EF4-FFF2-40B4-BE49-F238E27FC236}">
                <a16:creationId xmlns:a16="http://schemas.microsoft.com/office/drawing/2014/main" id="{5638A613-E2C0-C35F-EAC6-03831C035836}"/>
              </a:ext>
            </a:extLst>
          </p:cNvPr>
          <p:cNvSpPr/>
          <p:nvPr/>
        </p:nvSpPr>
        <p:spPr>
          <a:xfrm>
            <a:off x="6533550" y="1063132"/>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analysis</a:t>
            </a:r>
            <a:endParaRPr lang="en-DE" sz="1050"/>
          </a:p>
        </p:txBody>
      </p:sp>
      <p:sp>
        <p:nvSpPr>
          <p:cNvPr id="51" name="Rectangle 50">
            <a:extLst>
              <a:ext uri="{FF2B5EF4-FFF2-40B4-BE49-F238E27FC236}">
                <a16:creationId xmlns:a16="http://schemas.microsoft.com/office/drawing/2014/main" id="{21DA0603-B774-24F0-71C6-7FC82D6DF3EB}"/>
              </a:ext>
            </a:extLst>
          </p:cNvPr>
          <p:cNvSpPr/>
          <p:nvPr/>
        </p:nvSpPr>
        <p:spPr>
          <a:xfrm>
            <a:off x="7835051" y="20214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Source code</a:t>
            </a:r>
            <a:endParaRPr lang="en-DE" sz="1050"/>
          </a:p>
        </p:txBody>
      </p:sp>
      <p:sp>
        <p:nvSpPr>
          <p:cNvPr id="52" name="Cylinder 51">
            <a:extLst>
              <a:ext uri="{FF2B5EF4-FFF2-40B4-BE49-F238E27FC236}">
                <a16:creationId xmlns:a16="http://schemas.microsoft.com/office/drawing/2014/main" id="{3538D054-C4AD-88FC-47E3-BC1B19C27B93}"/>
              </a:ext>
            </a:extLst>
          </p:cNvPr>
          <p:cNvSpPr/>
          <p:nvPr/>
        </p:nvSpPr>
        <p:spPr>
          <a:xfrm>
            <a:off x="9161011" y="2002434"/>
            <a:ext cx="884362" cy="589581"/>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Source repository</a:t>
            </a:r>
            <a:endParaRPr lang="en-DE" sz="1050"/>
          </a:p>
        </p:txBody>
      </p:sp>
      <p:sp>
        <p:nvSpPr>
          <p:cNvPr id="53" name="Rectangle 52">
            <a:extLst>
              <a:ext uri="{FF2B5EF4-FFF2-40B4-BE49-F238E27FC236}">
                <a16:creationId xmlns:a16="http://schemas.microsoft.com/office/drawing/2014/main" id="{0ACCA730-426A-34DB-C1B1-8B309FA4F4BD}"/>
              </a:ext>
            </a:extLst>
          </p:cNvPr>
          <p:cNvSpPr/>
          <p:nvPr/>
        </p:nvSpPr>
        <p:spPr>
          <a:xfrm>
            <a:off x="10406766" y="2019019"/>
            <a:ext cx="884362"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Pipeline deployment</a:t>
            </a:r>
            <a:endParaRPr lang="en-DE" sz="1050"/>
          </a:p>
        </p:txBody>
      </p:sp>
      <p:sp>
        <p:nvSpPr>
          <p:cNvPr id="54" name="Rectangle 53">
            <a:extLst>
              <a:ext uri="{FF2B5EF4-FFF2-40B4-BE49-F238E27FC236}">
                <a16:creationId xmlns:a16="http://schemas.microsoft.com/office/drawing/2014/main" id="{35771E6C-7EFC-CB34-8AC9-244A3F19B653}"/>
              </a:ext>
            </a:extLst>
          </p:cNvPr>
          <p:cNvSpPr/>
          <p:nvPr/>
        </p:nvSpPr>
        <p:spPr>
          <a:xfrm>
            <a:off x="1838326" y="3906072"/>
            <a:ext cx="7065766" cy="1004790"/>
          </a:xfrm>
          <a:prstGeom prst="rect">
            <a:avLst/>
          </a:prstGeom>
          <a:solidFill>
            <a:schemeClr val="tx2">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050"/>
          </a:p>
        </p:txBody>
      </p:sp>
      <p:sp>
        <p:nvSpPr>
          <p:cNvPr id="55" name="TextBox 54">
            <a:extLst>
              <a:ext uri="{FF2B5EF4-FFF2-40B4-BE49-F238E27FC236}">
                <a16:creationId xmlns:a16="http://schemas.microsoft.com/office/drawing/2014/main" id="{158278B1-8B73-E04E-0ACA-9C277F176E6B}"/>
              </a:ext>
            </a:extLst>
          </p:cNvPr>
          <p:cNvSpPr txBox="1"/>
          <p:nvPr/>
        </p:nvSpPr>
        <p:spPr>
          <a:xfrm>
            <a:off x="1822980" y="4688851"/>
            <a:ext cx="2352804" cy="261610"/>
          </a:xfrm>
          <a:prstGeom prst="rect">
            <a:avLst/>
          </a:prstGeom>
          <a:noFill/>
        </p:spPr>
        <p:txBody>
          <a:bodyPr wrap="square" rtlCol="0">
            <a:spAutoFit/>
          </a:bodyPr>
          <a:lstStyle/>
          <a:p>
            <a:r>
              <a:rPr lang="en-US" sz="1050"/>
              <a:t>Automated pipeline</a:t>
            </a:r>
            <a:endParaRPr lang="en-DE" sz="1050"/>
          </a:p>
        </p:txBody>
      </p:sp>
      <p:sp>
        <p:nvSpPr>
          <p:cNvPr id="56" name="Rectangle 55">
            <a:extLst>
              <a:ext uri="{FF2B5EF4-FFF2-40B4-BE49-F238E27FC236}">
                <a16:creationId xmlns:a16="http://schemas.microsoft.com/office/drawing/2014/main" id="{961F8CDE-45EA-21B4-13FE-AF80E2901746}"/>
              </a:ext>
            </a:extLst>
          </p:cNvPr>
          <p:cNvSpPr/>
          <p:nvPr/>
        </p:nvSpPr>
        <p:spPr>
          <a:xfrm>
            <a:off x="2035514"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extraction</a:t>
            </a:r>
            <a:endParaRPr lang="en-DE" sz="1050"/>
          </a:p>
        </p:txBody>
      </p:sp>
      <p:sp>
        <p:nvSpPr>
          <p:cNvPr id="57" name="Rectangle 56">
            <a:extLst>
              <a:ext uri="{FF2B5EF4-FFF2-40B4-BE49-F238E27FC236}">
                <a16:creationId xmlns:a16="http://schemas.microsoft.com/office/drawing/2014/main" id="{EA20A541-ACAD-26CF-D66C-3561725742D9}"/>
              </a:ext>
            </a:extLst>
          </p:cNvPr>
          <p:cNvSpPr/>
          <p:nvPr/>
        </p:nvSpPr>
        <p:spPr>
          <a:xfrm>
            <a:off x="3133052"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validation</a:t>
            </a:r>
            <a:endParaRPr lang="en-DE" sz="1050"/>
          </a:p>
        </p:txBody>
      </p:sp>
      <p:sp>
        <p:nvSpPr>
          <p:cNvPr id="58" name="Rectangle 57">
            <a:extLst>
              <a:ext uri="{FF2B5EF4-FFF2-40B4-BE49-F238E27FC236}">
                <a16:creationId xmlns:a16="http://schemas.microsoft.com/office/drawing/2014/main" id="{BDD48553-23E8-63FE-62E2-923F20B671E5}"/>
              </a:ext>
            </a:extLst>
          </p:cNvPr>
          <p:cNvSpPr/>
          <p:nvPr/>
        </p:nvSpPr>
        <p:spPr>
          <a:xfrm>
            <a:off x="4265561"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preparation</a:t>
            </a:r>
            <a:endParaRPr lang="en-DE" sz="1050"/>
          </a:p>
        </p:txBody>
      </p:sp>
      <p:sp>
        <p:nvSpPr>
          <p:cNvPr id="59" name="Rectangle 58">
            <a:extLst>
              <a:ext uri="{FF2B5EF4-FFF2-40B4-BE49-F238E27FC236}">
                <a16:creationId xmlns:a16="http://schemas.microsoft.com/office/drawing/2014/main" id="{19E7D794-26D4-1FBC-B72A-9CE7A0F100D0}"/>
              </a:ext>
            </a:extLst>
          </p:cNvPr>
          <p:cNvSpPr/>
          <p:nvPr/>
        </p:nvSpPr>
        <p:spPr>
          <a:xfrm>
            <a:off x="5398070"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training</a:t>
            </a:r>
            <a:endParaRPr lang="en-DE" sz="1050"/>
          </a:p>
        </p:txBody>
      </p:sp>
      <p:sp>
        <p:nvSpPr>
          <p:cNvPr id="60" name="Rectangle 59">
            <a:extLst>
              <a:ext uri="{FF2B5EF4-FFF2-40B4-BE49-F238E27FC236}">
                <a16:creationId xmlns:a16="http://schemas.microsoft.com/office/drawing/2014/main" id="{D0F79B9E-5DD9-531D-3766-BB7E1DE82AC1}"/>
              </a:ext>
            </a:extLst>
          </p:cNvPr>
          <p:cNvSpPr/>
          <p:nvPr/>
        </p:nvSpPr>
        <p:spPr>
          <a:xfrm>
            <a:off x="6530579"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evaluation</a:t>
            </a:r>
            <a:endParaRPr lang="en-DE" sz="1050"/>
          </a:p>
        </p:txBody>
      </p:sp>
      <p:sp>
        <p:nvSpPr>
          <p:cNvPr id="61" name="Rectangle 60">
            <a:extLst>
              <a:ext uri="{FF2B5EF4-FFF2-40B4-BE49-F238E27FC236}">
                <a16:creationId xmlns:a16="http://schemas.microsoft.com/office/drawing/2014/main" id="{A6DAF174-A737-29D8-C2C7-B56B72DA1D65}"/>
              </a:ext>
            </a:extLst>
          </p:cNvPr>
          <p:cNvSpPr/>
          <p:nvPr/>
        </p:nvSpPr>
        <p:spPr>
          <a:xfrm>
            <a:off x="7663088" y="41139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validation</a:t>
            </a:r>
            <a:endParaRPr lang="en-DE" sz="1050"/>
          </a:p>
        </p:txBody>
      </p:sp>
      <p:sp>
        <p:nvSpPr>
          <p:cNvPr id="62" name="Cylinder 61">
            <a:extLst>
              <a:ext uri="{FF2B5EF4-FFF2-40B4-BE49-F238E27FC236}">
                <a16:creationId xmlns:a16="http://schemas.microsoft.com/office/drawing/2014/main" id="{26224D7F-DAE0-FAAB-7838-6CC8A2A8B317}"/>
              </a:ext>
            </a:extLst>
          </p:cNvPr>
          <p:cNvSpPr/>
          <p:nvPr/>
        </p:nvSpPr>
        <p:spPr>
          <a:xfrm>
            <a:off x="9170190" y="3341908"/>
            <a:ext cx="884362" cy="548641"/>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registry</a:t>
            </a:r>
            <a:endParaRPr lang="en-DE" sz="1050"/>
          </a:p>
        </p:txBody>
      </p:sp>
      <p:sp>
        <p:nvSpPr>
          <p:cNvPr id="64" name="Rectangle 63">
            <a:extLst>
              <a:ext uri="{FF2B5EF4-FFF2-40B4-BE49-F238E27FC236}">
                <a16:creationId xmlns:a16="http://schemas.microsoft.com/office/drawing/2014/main" id="{E398E040-BAD6-0667-16E1-516857162C06}"/>
              </a:ext>
            </a:extLst>
          </p:cNvPr>
          <p:cNvSpPr/>
          <p:nvPr/>
        </p:nvSpPr>
        <p:spPr>
          <a:xfrm>
            <a:off x="10370892" y="4141403"/>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CD: Model serving</a:t>
            </a:r>
            <a:endParaRPr lang="en-DE" sz="1050"/>
          </a:p>
        </p:txBody>
      </p:sp>
      <p:sp>
        <p:nvSpPr>
          <p:cNvPr id="65" name="Rectangle 64">
            <a:extLst>
              <a:ext uri="{FF2B5EF4-FFF2-40B4-BE49-F238E27FC236}">
                <a16:creationId xmlns:a16="http://schemas.microsoft.com/office/drawing/2014/main" id="{82D776C0-8AFB-374C-93B0-2D7E0A500EA1}"/>
              </a:ext>
            </a:extLst>
          </p:cNvPr>
          <p:cNvSpPr/>
          <p:nvPr/>
        </p:nvSpPr>
        <p:spPr>
          <a:xfrm>
            <a:off x="4535938" y="5118774"/>
            <a:ext cx="1547052"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Performance monitoring</a:t>
            </a:r>
            <a:endParaRPr lang="en-DE" sz="1050"/>
          </a:p>
        </p:txBody>
      </p:sp>
      <p:sp>
        <p:nvSpPr>
          <p:cNvPr id="67" name="Oval 66">
            <a:extLst>
              <a:ext uri="{FF2B5EF4-FFF2-40B4-BE49-F238E27FC236}">
                <a16:creationId xmlns:a16="http://schemas.microsoft.com/office/drawing/2014/main" id="{77F6BCC2-79C1-B35C-2039-AB7DA10DE04B}"/>
              </a:ext>
            </a:extLst>
          </p:cNvPr>
          <p:cNvSpPr/>
          <p:nvPr/>
        </p:nvSpPr>
        <p:spPr>
          <a:xfrm>
            <a:off x="738498" y="5119619"/>
            <a:ext cx="882028" cy="548640"/>
          </a:xfrm>
          <a:prstGeom prst="ellipse">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Trigger</a:t>
            </a:r>
            <a:endParaRPr lang="en-DE" sz="1050"/>
          </a:p>
        </p:txBody>
      </p:sp>
      <p:sp>
        <p:nvSpPr>
          <p:cNvPr id="70" name="Cylinder 69">
            <a:extLst>
              <a:ext uri="{FF2B5EF4-FFF2-40B4-BE49-F238E27FC236}">
                <a16:creationId xmlns:a16="http://schemas.microsoft.com/office/drawing/2014/main" id="{43FBC0F3-ADD5-F96C-72E8-ACE510F1CC02}"/>
              </a:ext>
            </a:extLst>
          </p:cNvPr>
          <p:cNvSpPr/>
          <p:nvPr/>
        </p:nvSpPr>
        <p:spPr>
          <a:xfrm>
            <a:off x="751038" y="2960306"/>
            <a:ext cx="884362" cy="630523"/>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Feature Store</a:t>
            </a:r>
            <a:endParaRPr lang="en-DE" sz="1050"/>
          </a:p>
        </p:txBody>
      </p:sp>
      <p:cxnSp>
        <p:nvCxnSpPr>
          <p:cNvPr id="73" name="Straight Arrow Connector 72">
            <a:extLst>
              <a:ext uri="{FF2B5EF4-FFF2-40B4-BE49-F238E27FC236}">
                <a16:creationId xmlns:a16="http://schemas.microsoft.com/office/drawing/2014/main" id="{806ADD4C-6DCD-3E6B-54E8-C90832B4C0AF}"/>
              </a:ext>
            </a:extLst>
          </p:cNvPr>
          <p:cNvCxnSpPr>
            <a:stCxn id="45" idx="3"/>
            <a:endCxn id="46" idx="1"/>
          </p:cNvCxnSpPr>
          <p:nvPr/>
        </p:nvCxnSpPr>
        <p:spPr>
          <a:xfrm>
            <a:off x="2920513" y="2295804"/>
            <a:ext cx="215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CCE2076-9925-33A4-D9C4-FA27B55E748A}"/>
              </a:ext>
            </a:extLst>
          </p:cNvPr>
          <p:cNvCxnSpPr>
            <a:stCxn id="6" idx="3"/>
            <a:endCxn id="45" idx="1"/>
          </p:cNvCxnSpPr>
          <p:nvPr/>
        </p:nvCxnSpPr>
        <p:spPr>
          <a:xfrm>
            <a:off x="1635646" y="2295804"/>
            <a:ext cx="402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DC37C2B-57D3-F1C1-1A6C-575A9B2FFC7D}"/>
              </a:ext>
            </a:extLst>
          </p:cNvPr>
          <p:cNvCxnSpPr>
            <a:stCxn id="46" idx="3"/>
            <a:endCxn id="47" idx="1"/>
          </p:cNvCxnSpPr>
          <p:nvPr/>
        </p:nvCxnSpPr>
        <p:spPr>
          <a:xfrm>
            <a:off x="4018051" y="2295804"/>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8E42EDF-7D4F-90A7-9EA4-0F33ACA644FC}"/>
              </a:ext>
            </a:extLst>
          </p:cNvPr>
          <p:cNvCxnSpPr>
            <a:stCxn id="47" idx="3"/>
            <a:endCxn id="48" idx="1"/>
          </p:cNvCxnSpPr>
          <p:nvPr/>
        </p:nvCxnSpPr>
        <p:spPr>
          <a:xfrm>
            <a:off x="5150560" y="2295804"/>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695C398-6122-0E54-2795-F297C81C1A8C}"/>
              </a:ext>
            </a:extLst>
          </p:cNvPr>
          <p:cNvCxnSpPr>
            <a:stCxn id="48" idx="3"/>
            <a:endCxn id="49" idx="1"/>
          </p:cNvCxnSpPr>
          <p:nvPr/>
        </p:nvCxnSpPr>
        <p:spPr>
          <a:xfrm>
            <a:off x="6283069" y="2295804"/>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9B365BF-C02C-8FFA-39F5-BADC01C620D5}"/>
              </a:ext>
            </a:extLst>
          </p:cNvPr>
          <p:cNvCxnSpPr>
            <a:stCxn id="49" idx="0"/>
            <a:endCxn id="50" idx="2"/>
          </p:cNvCxnSpPr>
          <p:nvPr/>
        </p:nvCxnSpPr>
        <p:spPr>
          <a:xfrm flipV="1">
            <a:off x="6974564" y="1611772"/>
            <a:ext cx="0" cy="40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4918799-8369-2A2F-E335-ABF9502486DC}"/>
              </a:ext>
            </a:extLst>
          </p:cNvPr>
          <p:cNvCxnSpPr>
            <a:stCxn id="50" idx="1"/>
            <a:endCxn id="15" idx="0"/>
          </p:cNvCxnSpPr>
          <p:nvPr/>
        </p:nvCxnSpPr>
        <p:spPr>
          <a:xfrm rot="10800000" flipV="1">
            <a:off x="4741556" y="1337451"/>
            <a:ext cx="1791995" cy="4761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87A0346-30DC-799B-2EE8-1C866D9307D8}"/>
              </a:ext>
            </a:extLst>
          </p:cNvPr>
          <p:cNvCxnSpPr>
            <a:stCxn id="49" idx="3"/>
            <a:endCxn id="51" idx="1"/>
          </p:cNvCxnSpPr>
          <p:nvPr/>
        </p:nvCxnSpPr>
        <p:spPr>
          <a:xfrm>
            <a:off x="7415578" y="2295804"/>
            <a:ext cx="419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D441DE8-809A-76A2-6EB2-DF8CB8898EAB}"/>
              </a:ext>
            </a:extLst>
          </p:cNvPr>
          <p:cNvCxnSpPr>
            <a:stCxn id="51" idx="3"/>
            <a:endCxn id="52" idx="2"/>
          </p:cNvCxnSpPr>
          <p:nvPr/>
        </p:nvCxnSpPr>
        <p:spPr>
          <a:xfrm>
            <a:off x="8717079" y="2295804"/>
            <a:ext cx="443932" cy="1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FE20AA8-6CC7-9C79-26BD-A884D065A7BF}"/>
              </a:ext>
            </a:extLst>
          </p:cNvPr>
          <p:cNvCxnSpPr>
            <a:cxnSpLocks/>
            <a:stCxn id="52" idx="4"/>
            <a:endCxn id="53" idx="1"/>
          </p:cNvCxnSpPr>
          <p:nvPr/>
        </p:nvCxnSpPr>
        <p:spPr>
          <a:xfrm flipV="1">
            <a:off x="10045373" y="2293339"/>
            <a:ext cx="361393" cy="3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98019789-A9F6-142C-90A6-20BF035926DE}"/>
              </a:ext>
            </a:extLst>
          </p:cNvPr>
          <p:cNvCxnSpPr>
            <a:cxnSpLocks/>
            <a:stCxn id="53" idx="2"/>
            <a:endCxn id="54" idx="0"/>
          </p:cNvCxnSpPr>
          <p:nvPr/>
        </p:nvCxnSpPr>
        <p:spPr>
          <a:xfrm rot="5400000">
            <a:off x="7440872" y="497996"/>
            <a:ext cx="1338413" cy="5477738"/>
          </a:xfrm>
          <a:prstGeom prst="bentConnector3">
            <a:avLst>
              <a:gd name="adj1" fmla="val 300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A003357-42B8-651C-2697-B7DE0C2BF974}"/>
              </a:ext>
            </a:extLst>
          </p:cNvPr>
          <p:cNvCxnSpPr>
            <a:stCxn id="56" idx="3"/>
            <a:endCxn id="57" idx="1"/>
          </p:cNvCxnSpPr>
          <p:nvPr/>
        </p:nvCxnSpPr>
        <p:spPr>
          <a:xfrm>
            <a:off x="2917542" y="4388291"/>
            <a:ext cx="215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3F66B0E-E2D6-C501-90C8-DBCE51A03D61}"/>
              </a:ext>
            </a:extLst>
          </p:cNvPr>
          <p:cNvCxnSpPr>
            <a:stCxn id="57" idx="3"/>
            <a:endCxn id="58" idx="1"/>
          </p:cNvCxnSpPr>
          <p:nvPr/>
        </p:nvCxnSpPr>
        <p:spPr>
          <a:xfrm>
            <a:off x="4015080" y="4388291"/>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C3FB343-2D31-7D6B-34D1-5919E8BE5813}"/>
              </a:ext>
            </a:extLst>
          </p:cNvPr>
          <p:cNvCxnSpPr>
            <a:stCxn id="58" idx="3"/>
          </p:cNvCxnSpPr>
          <p:nvPr/>
        </p:nvCxnSpPr>
        <p:spPr>
          <a:xfrm>
            <a:off x="5147589" y="4388291"/>
            <a:ext cx="223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3FC121F-3F02-A852-4F26-99FA8E7C5B9A}"/>
              </a:ext>
            </a:extLst>
          </p:cNvPr>
          <p:cNvCxnSpPr>
            <a:stCxn id="59" idx="3"/>
            <a:endCxn id="60" idx="1"/>
          </p:cNvCxnSpPr>
          <p:nvPr/>
        </p:nvCxnSpPr>
        <p:spPr>
          <a:xfrm>
            <a:off x="6280098" y="4388291"/>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650CF6C-28BA-1753-4702-D1FE16B3C430}"/>
              </a:ext>
            </a:extLst>
          </p:cNvPr>
          <p:cNvCxnSpPr>
            <a:stCxn id="60" idx="3"/>
            <a:endCxn id="61" idx="1"/>
          </p:cNvCxnSpPr>
          <p:nvPr/>
        </p:nvCxnSpPr>
        <p:spPr>
          <a:xfrm>
            <a:off x="7412607" y="4388291"/>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398040D2-6750-809C-4F24-B1BCA2709288}"/>
              </a:ext>
            </a:extLst>
          </p:cNvPr>
          <p:cNvCxnSpPr>
            <a:stCxn id="54" idx="3"/>
            <a:endCxn id="62" idx="2"/>
          </p:cNvCxnSpPr>
          <p:nvPr/>
        </p:nvCxnSpPr>
        <p:spPr>
          <a:xfrm flipV="1">
            <a:off x="8904092" y="3616229"/>
            <a:ext cx="266098" cy="7922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1B4CCAB-1851-91BD-8501-563DD5EE6C26}"/>
              </a:ext>
            </a:extLst>
          </p:cNvPr>
          <p:cNvCxnSpPr>
            <a:stCxn id="62" idx="4"/>
            <a:endCxn id="13" idx="1"/>
          </p:cNvCxnSpPr>
          <p:nvPr/>
        </p:nvCxnSpPr>
        <p:spPr>
          <a:xfrm>
            <a:off x="10054552" y="3616229"/>
            <a:ext cx="316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C48818-4545-2B96-A272-CC2FE0F60FA2}"/>
              </a:ext>
            </a:extLst>
          </p:cNvPr>
          <p:cNvCxnSpPr>
            <a:stCxn id="13" idx="2"/>
            <a:endCxn id="64" idx="0"/>
          </p:cNvCxnSpPr>
          <p:nvPr/>
        </p:nvCxnSpPr>
        <p:spPr>
          <a:xfrm>
            <a:off x="10811906" y="3854278"/>
            <a:ext cx="0" cy="287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29A8810E-3421-B2DB-366C-F0DC2F1172F2}"/>
              </a:ext>
            </a:extLst>
          </p:cNvPr>
          <p:cNvCxnSpPr>
            <a:stCxn id="64" idx="2"/>
            <a:endCxn id="14" idx="0"/>
          </p:cNvCxnSpPr>
          <p:nvPr/>
        </p:nvCxnSpPr>
        <p:spPr>
          <a:xfrm rot="16200000" flipH="1">
            <a:off x="10598033" y="4903915"/>
            <a:ext cx="427747"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FB911B71-8B0C-326A-B149-AFAD5F04F6E1}"/>
              </a:ext>
            </a:extLst>
          </p:cNvPr>
          <p:cNvCxnSpPr>
            <a:stCxn id="14" idx="1"/>
            <a:endCxn id="65" idx="3"/>
          </p:cNvCxnSpPr>
          <p:nvPr/>
        </p:nvCxnSpPr>
        <p:spPr>
          <a:xfrm rot="10800000" flipV="1">
            <a:off x="6082991" y="5392110"/>
            <a:ext cx="4287903" cy="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0691ADF8-D9A4-8348-A78B-BCE34B09D926}"/>
              </a:ext>
            </a:extLst>
          </p:cNvPr>
          <p:cNvCxnSpPr>
            <a:stCxn id="70" idx="3"/>
          </p:cNvCxnSpPr>
          <p:nvPr/>
        </p:nvCxnSpPr>
        <p:spPr>
          <a:xfrm rot="16200000" flipH="1">
            <a:off x="1284119" y="3499929"/>
            <a:ext cx="663671" cy="8454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F9681C4D-89E9-A5BA-B2E6-6CF4C7A7BAEF}"/>
              </a:ext>
            </a:extLst>
          </p:cNvPr>
          <p:cNvCxnSpPr>
            <a:stCxn id="65" idx="1"/>
            <a:endCxn id="67" idx="6"/>
          </p:cNvCxnSpPr>
          <p:nvPr/>
        </p:nvCxnSpPr>
        <p:spPr>
          <a:xfrm rot="10800000" flipV="1">
            <a:off x="1620526" y="5393093"/>
            <a:ext cx="2915412" cy="8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E8C05BF2-0B64-0D6C-EFD4-43558B95509B}"/>
              </a:ext>
            </a:extLst>
          </p:cNvPr>
          <p:cNvCxnSpPr>
            <a:cxnSpLocks/>
            <a:stCxn id="67" idx="0"/>
          </p:cNvCxnSpPr>
          <p:nvPr/>
        </p:nvCxnSpPr>
        <p:spPr>
          <a:xfrm rot="5400000" flipH="1" flipV="1">
            <a:off x="1310845" y="4394948"/>
            <a:ext cx="593339" cy="8560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2EED709-BF2D-6444-8399-5FB0EA14EC39}"/>
              </a:ext>
            </a:extLst>
          </p:cNvPr>
          <p:cNvCxnSpPr>
            <a:stCxn id="70" idx="1"/>
            <a:endCxn id="6" idx="2"/>
          </p:cNvCxnSpPr>
          <p:nvPr/>
        </p:nvCxnSpPr>
        <p:spPr>
          <a:xfrm rot="5400000" flipH="1" flipV="1">
            <a:off x="998834" y="2764509"/>
            <a:ext cx="390182" cy="14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195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FDAD8-25E1-79B1-EC22-F14F9A481835}"/>
              </a:ext>
            </a:extLst>
          </p:cNvPr>
          <p:cNvSpPr>
            <a:spLocks noGrp="1"/>
          </p:cNvSpPr>
          <p:nvPr>
            <p:ph type="title"/>
          </p:nvPr>
        </p:nvSpPr>
        <p:spPr/>
        <p:txBody>
          <a:bodyPr/>
          <a:lstStyle/>
          <a:p>
            <a:r>
              <a:rPr lang="en-US"/>
              <a:t>The Three Ways: CI/CD Pipeline automation</a:t>
            </a:r>
            <a:endParaRPr lang="en-DE"/>
          </a:p>
        </p:txBody>
      </p:sp>
      <p:cxnSp>
        <p:nvCxnSpPr>
          <p:cNvPr id="6" name="Straight Connector 5">
            <a:extLst>
              <a:ext uri="{FF2B5EF4-FFF2-40B4-BE49-F238E27FC236}">
                <a16:creationId xmlns:a16="http://schemas.microsoft.com/office/drawing/2014/main" id="{255C83AB-7963-9ED4-2749-80368BA3E724}"/>
              </a:ext>
            </a:extLst>
          </p:cNvPr>
          <p:cNvCxnSpPr>
            <a:cxnSpLocks/>
          </p:cNvCxnSpPr>
          <p:nvPr/>
        </p:nvCxnSpPr>
        <p:spPr>
          <a:xfrm flipV="1">
            <a:off x="1804599" y="3277616"/>
            <a:ext cx="9976683" cy="1068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763F31B-377D-CFC6-150C-C161D73038AD}"/>
              </a:ext>
            </a:extLst>
          </p:cNvPr>
          <p:cNvSpPr/>
          <p:nvPr/>
        </p:nvSpPr>
        <p:spPr>
          <a:xfrm>
            <a:off x="753618" y="19579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analysis</a:t>
            </a:r>
            <a:endParaRPr lang="en-DE" sz="1050"/>
          </a:p>
        </p:txBody>
      </p:sp>
      <p:sp>
        <p:nvSpPr>
          <p:cNvPr id="8" name="Flowchart: Document 7">
            <a:extLst>
              <a:ext uri="{FF2B5EF4-FFF2-40B4-BE49-F238E27FC236}">
                <a16:creationId xmlns:a16="http://schemas.microsoft.com/office/drawing/2014/main" id="{A39EA059-7B59-B808-93C9-FFA45F62E5AD}"/>
              </a:ext>
            </a:extLst>
          </p:cNvPr>
          <p:cNvSpPr/>
          <p:nvPr/>
        </p:nvSpPr>
        <p:spPr>
          <a:xfrm>
            <a:off x="10878892" y="3367309"/>
            <a:ext cx="882028" cy="548640"/>
          </a:xfrm>
          <a:prstGeom prst="flowChartDocumen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Trained model</a:t>
            </a:r>
            <a:endParaRPr lang="en-DE" sz="1050"/>
          </a:p>
        </p:txBody>
      </p:sp>
      <p:sp>
        <p:nvSpPr>
          <p:cNvPr id="9" name="Flowchart: Terminator 8">
            <a:extLst>
              <a:ext uri="{FF2B5EF4-FFF2-40B4-BE49-F238E27FC236}">
                <a16:creationId xmlns:a16="http://schemas.microsoft.com/office/drawing/2014/main" id="{A9EC7139-5B47-3828-1EC1-1A11458F820C}"/>
              </a:ext>
            </a:extLst>
          </p:cNvPr>
          <p:cNvSpPr/>
          <p:nvPr/>
        </p:nvSpPr>
        <p:spPr>
          <a:xfrm>
            <a:off x="10878893" y="5143190"/>
            <a:ext cx="882028" cy="548640"/>
          </a:xfrm>
          <a:prstGeom prst="flowChartTerminator">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Prediction service</a:t>
            </a:r>
            <a:endParaRPr lang="en-DE" sz="1050"/>
          </a:p>
        </p:txBody>
      </p:sp>
      <p:sp>
        <p:nvSpPr>
          <p:cNvPr id="10" name="Rectangle 9">
            <a:extLst>
              <a:ext uri="{FF2B5EF4-FFF2-40B4-BE49-F238E27FC236}">
                <a16:creationId xmlns:a16="http://schemas.microsoft.com/office/drawing/2014/main" id="{248E8F03-6700-5B18-48CC-E8C4AB164EE3}"/>
              </a:ext>
            </a:extLst>
          </p:cNvPr>
          <p:cNvSpPr/>
          <p:nvPr/>
        </p:nvSpPr>
        <p:spPr>
          <a:xfrm>
            <a:off x="1847851" y="1750085"/>
            <a:ext cx="5787408" cy="995740"/>
          </a:xfrm>
          <a:prstGeom prst="rect">
            <a:avLst/>
          </a:prstGeom>
          <a:solidFill>
            <a:schemeClr val="tx2">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050"/>
          </a:p>
        </p:txBody>
      </p:sp>
      <p:sp>
        <p:nvSpPr>
          <p:cNvPr id="11" name="TextBox 10">
            <a:extLst>
              <a:ext uri="{FF2B5EF4-FFF2-40B4-BE49-F238E27FC236}">
                <a16:creationId xmlns:a16="http://schemas.microsoft.com/office/drawing/2014/main" id="{0331F43E-DD15-101C-125F-A60CB9121003}"/>
              </a:ext>
            </a:extLst>
          </p:cNvPr>
          <p:cNvSpPr txBox="1"/>
          <p:nvPr/>
        </p:nvSpPr>
        <p:spPr>
          <a:xfrm>
            <a:off x="1804599" y="2515670"/>
            <a:ext cx="2352804" cy="261610"/>
          </a:xfrm>
          <a:prstGeom prst="rect">
            <a:avLst/>
          </a:prstGeom>
          <a:noFill/>
        </p:spPr>
        <p:txBody>
          <a:bodyPr wrap="square" rtlCol="0">
            <a:spAutoFit/>
          </a:bodyPr>
          <a:lstStyle/>
          <a:p>
            <a:r>
              <a:rPr lang="en-US" sz="1050"/>
              <a:t>Orchestrated experiment</a:t>
            </a:r>
            <a:endParaRPr lang="en-DE" sz="1050"/>
          </a:p>
        </p:txBody>
      </p:sp>
      <p:sp>
        <p:nvSpPr>
          <p:cNvPr id="12" name="TextBox 11">
            <a:extLst>
              <a:ext uri="{FF2B5EF4-FFF2-40B4-BE49-F238E27FC236}">
                <a16:creationId xmlns:a16="http://schemas.microsoft.com/office/drawing/2014/main" id="{DC998F90-D855-7887-688F-853293974636}"/>
              </a:ext>
            </a:extLst>
          </p:cNvPr>
          <p:cNvSpPr txBox="1"/>
          <p:nvPr/>
        </p:nvSpPr>
        <p:spPr>
          <a:xfrm>
            <a:off x="1857905" y="3018039"/>
            <a:ext cx="2352804" cy="261610"/>
          </a:xfrm>
          <a:prstGeom prst="rect">
            <a:avLst/>
          </a:prstGeom>
          <a:noFill/>
        </p:spPr>
        <p:txBody>
          <a:bodyPr wrap="square" rtlCol="0">
            <a:spAutoFit/>
          </a:bodyPr>
          <a:lstStyle/>
          <a:p>
            <a:r>
              <a:rPr lang="en-US" sz="1050"/>
              <a:t>Development/test</a:t>
            </a:r>
            <a:endParaRPr lang="en-DE" sz="1050"/>
          </a:p>
        </p:txBody>
      </p:sp>
      <p:sp>
        <p:nvSpPr>
          <p:cNvPr id="13" name="TextBox 12">
            <a:extLst>
              <a:ext uri="{FF2B5EF4-FFF2-40B4-BE49-F238E27FC236}">
                <a16:creationId xmlns:a16="http://schemas.microsoft.com/office/drawing/2014/main" id="{1F58F417-426C-F61F-9F8C-29EFB9D8CF4D}"/>
              </a:ext>
            </a:extLst>
          </p:cNvPr>
          <p:cNvSpPr txBox="1"/>
          <p:nvPr/>
        </p:nvSpPr>
        <p:spPr>
          <a:xfrm>
            <a:off x="1857905" y="3282498"/>
            <a:ext cx="2352804" cy="261610"/>
          </a:xfrm>
          <a:prstGeom prst="rect">
            <a:avLst/>
          </a:prstGeom>
          <a:noFill/>
        </p:spPr>
        <p:txBody>
          <a:bodyPr wrap="square" rtlCol="0">
            <a:spAutoFit/>
          </a:bodyPr>
          <a:lstStyle/>
          <a:p>
            <a:r>
              <a:rPr lang="en-US" sz="1050"/>
              <a:t>production</a:t>
            </a:r>
            <a:endParaRPr lang="en-DE" sz="1050"/>
          </a:p>
        </p:txBody>
      </p:sp>
      <p:sp>
        <p:nvSpPr>
          <p:cNvPr id="16" name="Rectangle 15">
            <a:extLst>
              <a:ext uri="{FF2B5EF4-FFF2-40B4-BE49-F238E27FC236}">
                <a16:creationId xmlns:a16="http://schemas.microsoft.com/office/drawing/2014/main" id="{EAE2C6B8-9441-87A9-E497-E19A3D147610}"/>
              </a:ext>
            </a:extLst>
          </p:cNvPr>
          <p:cNvSpPr/>
          <p:nvPr/>
        </p:nvSpPr>
        <p:spPr>
          <a:xfrm>
            <a:off x="2038485" y="19579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validation</a:t>
            </a:r>
            <a:endParaRPr lang="en-DE" sz="1050"/>
          </a:p>
        </p:txBody>
      </p:sp>
      <p:sp>
        <p:nvSpPr>
          <p:cNvPr id="17" name="Rectangle 16">
            <a:extLst>
              <a:ext uri="{FF2B5EF4-FFF2-40B4-BE49-F238E27FC236}">
                <a16:creationId xmlns:a16="http://schemas.microsoft.com/office/drawing/2014/main" id="{165B8412-7095-4665-83D7-6D6D6F14F48E}"/>
              </a:ext>
            </a:extLst>
          </p:cNvPr>
          <p:cNvSpPr/>
          <p:nvPr/>
        </p:nvSpPr>
        <p:spPr>
          <a:xfrm>
            <a:off x="3136023" y="19579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preparation</a:t>
            </a:r>
            <a:endParaRPr lang="en-DE" sz="1050"/>
          </a:p>
        </p:txBody>
      </p:sp>
      <p:sp>
        <p:nvSpPr>
          <p:cNvPr id="18" name="Rectangle 17">
            <a:extLst>
              <a:ext uri="{FF2B5EF4-FFF2-40B4-BE49-F238E27FC236}">
                <a16:creationId xmlns:a16="http://schemas.microsoft.com/office/drawing/2014/main" id="{7C642FC1-5325-E084-4843-3376D40FF508}"/>
              </a:ext>
            </a:extLst>
          </p:cNvPr>
          <p:cNvSpPr/>
          <p:nvPr/>
        </p:nvSpPr>
        <p:spPr>
          <a:xfrm>
            <a:off x="4268532" y="19579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training</a:t>
            </a:r>
            <a:endParaRPr lang="en-DE" sz="1050"/>
          </a:p>
        </p:txBody>
      </p:sp>
      <p:sp>
        <p:nvSpPr>
          <p:cNvPr id="19" name="Rectangle 18">
            <a:extLst>
              <a:ext uri="{FF2B5EF4-FFF2-40B4-BE49-F238E27FC236}">
                <a16:creationId xmlns:a16="http://schemas.microsoft.com/office/drawing/2014/main" id="{9BF6D94B-BE6B-4501-C108-6EAACA4AF462}"/>
              </a:ext>
            </a:extLst>
          </p:cNvPr>
          <p:cNvSpPr/>
          <p:nvPr/>
        </p:nvSpPr>
        <p:spPr>
          <a:xfrm>
            <a:off x="5401041" y="19579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evaluation</a:t>
            </a:r>
            <a:endParaRPr lang="en-DE" sz="1050"/>
          </a:p>
        </p:txBody>
      </p:sp>
      <p:sp>
        <p:nvSpPr>
          <p:cNvPr id="20" name="Rectangle 19">
            <a:extLst>
              <a:ext uri="{FF2B5EF4-FFF2-40B4-BE49-F238E27FC236}">
                <a16:creationId xmlns:a16="http://schemas.microsoft.com/office/drawing/2014/main" id="{A533270C-5730-2848-B141-A9A83CCF6B25}"/>
              </a:ext>
            </a:extLst>
          </p:cNvPr>
          <p:cNvSpPr/>
          <p:nvPr/>
        </p:nvSpPr>
        <p:spPr>
          <a:xfrm>
            <a:off x="6533550" y="19579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validation</a:t>
            </a:r>
            <a:endParaRPr lang="en-DE" sz="1050"/>
          </a:p>
        </p:txBody>
      </p:sp>
      <p:sp>
        <p:nvSpPr>
          <p:cNvPr id="21" name="Rectangle 20">
            <a:extLst>
              <a:ext uri="{FF2B5EF4-FFF2-40B4-BE49-F238E27FC236}">
                <a16:creationId xmlns:a16="http://schemas.microsoft.com/office/drawing/2014/main" id="{589ED77E-F4F0-F993-B505-0F476A35F5BA}"/>
              </a:ext>
            </a:extLst>
          </p:cNvPr>
          <p:cNvSpPr/>
          <p:nvPr/>
        </p:nvSpPr>
        <p:spPr>
          <a:xfrm>
            <a:off x="6533550" y="999632"/>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analysis</a:t>
            </a:r>
            <a:endParaRPr lang="en-DE" sz="1050"/>
          </a:p>
        </p:txBody>
      </p:sp>
      <p:sp>
        <p:nvSpPr>
          <p:cNvPr id="22" name="Rectangle 21">
            <a:extLst>
              <a:ext uri="{FF2B5EF4-FFF2-40B4-BE49-F238E27FC236}">
                <a16:creationId xmlns:a16="http://schemas.microsoft.com/office/drawing/2014/main" id="{FAB0890E-2F16-4435-9F46-74E51FF62D98}"/>
              </a:ext>
            </a:extLst>
          </p:cNvPr>
          <p:cNvSpPr/>
          <p:nvPr/>
        </p:nvSpPr>
        <p:spPr>
          <a:xfrm>
            <a:off x="7796951" y="1957984"/>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Source code</a:t>
            </a:r>
            <a:endParaRPr lang="en-DE" sz="1050"/>
          </a:p>
        </p:txBody>
      </p:sp>
      <p:sp>
        <p:nvSpPr>
          <p:cNvPr id="23" name="Cylinder 22">
            <a:extLst>
              <a:ext uri="{FF2B5EF4-FFF2-40B4-BE49-F238E27FC236}">
                <a16:creationId xmlns:a16="http://schemas.microsoft.com/office/drawing/2014/main" id="{9FEFBA8E-6394-7CCB-ED9E-2F934290FB60}"/>
              </a:ext>
            </a:extLst>
          </p:cNvPr>
          <p:cNvSpPr/>
          <p:nvPr/>
        </p:nvSpPr>
        <p:spPr>
          <a:xfrm>
            <a:off x="8894311" y="1938934"/>
            <a:ext cx="884362" cy="589581"/>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Source repository</a:t>
            </a:r>
            <a:endParaRPr lang="en-DE" sz="1050"/>
          </a:p>
        </p:txBody>
      </p:sp>
      <p:sp>
        <p:nvSpPr>
          <p:cNvPr id="25" name="Rectangle 24">
            <a:extLst>
              <a:ext uri="{FF2B5EF4-FFF2-40B4-BE49-F238E27FC236}">
                <a16:creationId xmlns:a16="http://schemas.microsoft.com/office/drawing/2014/main" id="{836A7130-2B5F-2FAF-018E-39F121CD4350}"/>
              </a:ext>
            </a:extLst>
          </p:cNvPr>
          <p:cNvSpPr/>
          <p:nvPr/>
        </p:nvSpPr>
        <p:spPr>
          <a:xfrm>
            <a:off x="1838326" y="3931472"/>
            <a:ext cx="7065766" cy="1004790"/>
          </a:xfrm>
          <a:prstGeom prst="rect">
            <a:avLst/>
          </a:prstGeom>
          <a:solidFill>
            <a:schemeClr val="tx2">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050"/>
          </a:p>
        </p:txBody>
      </p:sp>
      <p:sp>
        <p:nvSpPr>
          <p:cNvPr id="26" name="TextBox 25">
            <a:extLst>
              <a:ext uri="{FF2B5EF4-FFF2-40B4-BE49-F238E27FC236}">
                <a16:creationId xmlns:a16="http://schemas.microsoft.com/office/drawing/2014/main" id="{7FB84EEE-3535-F79B-2D09-8BC9DE874867}"/>
              </a:ext>
            </a:extLst>
          </p:cNvPr>
          <p:cNvSpPr txBox="1"/>
          <p:nvPr/>
        </p:nvSpPr>
        <p:spPr>
          <a:xfrm>
            <a:off x="1822980" y="4714251"/>
            <a:ext cx="2352804" cy="261610"/>
          </a:xfrm>
          <a:prstGeom prst="rect">
            <a:avLst/>
          </a:prstGeom>
          <a:noFill/>
        </p:spPr>
        <p:txBody>
          <a:bodyPr wrap="square" rtlCol="0">
            <a:spAutoFit/>
          </a:bodyPr>
          <a:lstStyle/>
          <a:p>
            <a:r>
              <a:rPr lang="en-US" sz="1050"/>
              <a:t>Automated pipeline</a:t>
            </a:r>
            <a:endParaRPr lang="en-DE" sz="1050"/>
          </a:p>
        </p:txBody>
      </p:sp>
      <p:sp>
        <p:nvSpPr>
          <p:cNvPr id="27" name="Rectangle 26">
            <a:extLst>
              <a:ext uri="{FF2B5EF4-FFF2-40B4-BE49-F238E27FC236}">
                <a16:creationId xmlns:a16="http://schemas.microsoft.com/office/drawing/2014/main" id="{041B8E6E-8B0C-A249-C4E2-39B625A47556}"/>
              </a:ext>
            </a:extLst>
          </p:cNvPr>
          <p:cNvSpPr/>
          <p:nvPr/>
        </p:nvSpPr>
        <p:spPr>
          <a:xfrm>
            <a:off x="2035514" y="41393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extraction</a:t>
            </a:r>
            <a:endParaRPr lang="en-DE" sz="1050"/>
          </a:p>
        </p:txBody>
      </p:sp>
      <p:sp>
        <p:nvSpPr>
          <p:cNvPr id="28" name="Rectangle 27">
            <a:extLst>
              <a:ext uri="{FF2B5EF4-FFF2-40B4-BE49-F238E27FC236}">
                <a16:creationId xmlns:a16="http://schemas.microsoft.com/office/drawing/2014/main" id="{4051320B-D890-92C8-B7F1-38411D613838}"/>
              </a:ext>
            </a:extLst>
          </p:cNvPr>
          <p:cNvSpPr/>
          <p:nvPr/>
        </p:nvSpPr>
        <p:spPr>
          <a:xfrm>
            <a:off x="3133052" y="41393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validation</a:t>
            </a:r>
            <a:endParaRPr lang="en-DE" sz="1050"/>
          </a:p>
        </p:txBody>
      </p:sp>
      <p:sp>
        <p:nvSpPr>
          <p:cNvPr id="29" name="Rectangle 28">
            <a:extLst>
              <a:ext uri="{FF2B5EF4-FFF2-40B4-BE49-F238E27FC236}">
                <a16:creationId xmlns:a16="http://schemas.microsoft.com/office/drawing/2014/main" id="{3FB1CF2C-8B18-65FE-2DA0-42ED83549E2D}"/>
              </a:ext>
            </a:extLst>
          </p:cNvPr>
          <p:cNvSpPr/>
          <p:nvPr/>
        </p:nvSpPr>
        <p:spPr>
          <a:xfrm>
            <a:off x="4265561" y="41393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Data preparation</a:t>
            </a:r>
            <a:endParaRPr lang="en-DE" sz="1050"/>
          </a:p>
        </p:txBody>
      </p:sp>
      <p:sp>
        <p:nvSpPr>
          <p:cNvPr id="30" name="Rectangle 29">
            <a:extLst>
              <a:ext uri="{FF2B5EF4-FFF2-40B4-BE49-F238E27FC236}">
                <a16:creationId xmlns:a16="http://schemas.microsoft.com/office/drawing/2014/main" id="{FBF6B6C5-75AA-509F-2EB3-12A84563AFCE}"/>
              </a:ext>
            </a:extLst>
          </p:cNvPr>
          <p:cNvSpPr/>
          <p:nvPr/>
        </p:nvSpPr>
        <p:spPr>
          <a:xfrm>
            <a:off x="5398070" y="41393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training</a:t>
            </a:r>
            <a:endParaRPr lang="en-DE" sz="1050"/>
          </a:p>
        </p:txBody>
      </p:sp>
      <p:sp>
        <p:nvSpPr>
          <p:cNvPr id="31" name="Rectangle 30">
            <a:extLst>
              <a:ext uri="{FF2B5EF4-FFF2-40B4-BE49-F238E27FC236}">
                <a16:creationId xmlns:a16="http://schemas.microsoft.com/office/drawing/2014/main" id="{1AE83D62-E883-1635-0C71-24F8401C5B9B}"/>
              </a:ext>
            </a:extLst>
          </p:cNvPr>
          <p:cNvSpPr/>
          <p:nvPr/>
        </p:nvSpPr>
        <p:spPr>
          <a:xfrm>
            <a:off x="6530579" y="41393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evaluation</a:t>
            </a:r>
            <a:endParaRPr lang="en-DE" sz="1050"/>
          </a:p>
        </p:txBody>
      </p:sp>
      <p:sp>
        <p:nvSpPr>
          <p:cNvPr id="32" name="Rectangle 31">
            <a:extLst>
              <a:ext uri="{FF2B5EF4-FFF2-40B4-BE49-F238E27FC236}">
                <a16:creationId xmlns:a16="http://schemas.microsoft.com/office/drawing/2014/main" id="{538D2751-E358-A760-A1B7-AFD85A814892}"/>
              </a:ext>
            </a:extLst>
          </p:cNvPr>
          <p:cNvSpPr/>
          <p:nvPr/>
        </p:nvSpPr>
        <p:spPr>
          <a:xfrm>
            <a:off x="7663088" y="4139371"/>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validation</a:t>
            </a:r>
            <a:endParaRPr lang="en-DE" sz="1050"/>
          </a:p>
        </p:txBody>
      </p:sp>
      <p:sp>
        <p:nvSpPr>
          <p:cNvPr id="33" name="Cylinder 32">
            <a:extLst>
              <a:ext uri="{FF2B5EF4-FFF2-40B4-BE49-F238E27FC236}">
                <a16:creationId xmlns:a16="http://schemas.microsoft.com/office/drawing/2014/main" id="{5204507D-DE01-5BD6-C5ED-4424A663C39F}"/>
              </a:ext>
            </a:extLst>
          </p:cNvPr>
          <p:cNvSpPr/>
          <p:nvPr/>
        </p:nvSpPr>
        <p:spPr>
          <a:xfrm>
            <a:off x="9170190" y="3367308"/>
            <a:ext cx="884362" cy="548641"/>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Model registry</a:t>
            </a:r>
            <a:endParaRPr lang="en-DE" sz="1050"/>
          </a:p>
        </p:txBody>
      </p:sp>
      <p:sp>
        <p:nvSpPr>
          <p:cNvPr id="34" name="Rectangle 33">
            <a:extLst>
              <a:ext uri="{FF2B5EF4-FFF2-40B4-BE49-F238E27FC236}">
                <a16:creationId xmlns:a16="http://schemas.microsoft.com/office/drawing/2014/main" id="{7B806195-E704-0BAA-D828-FBD7BB60986F}"/>
              </a:ext>
            </a:extLst>
          </p:cNvPr>
          <p:cNvSpPr/>
          <p:nvPr/>
        </p:nvSpPr>
        <p:spPr>
          <a:xfrm>
            <a:off x="10878892" y="4166803"/>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CD: Model serving</a:t>
            </a:r>
            <a:endParaRPr lang="en-DE" sz="1050"/>
          </a:p>
        </p:txBody>
      </p:sp>
      <p:sp>
        <p:nvSpPr>
          <p:cNvPr id="35" name="Rectangle 34">
            <a:extLst>
              <a:ext uri="{FF2B5EF4-FFF2-40B4-BE49-F238E27FC236}">
                <a16:creationId xmlns:a16="http://schemas.microsoft.com/office/drawing/2014/main" id="{FE439A31-9D75-D2C5-0898-F70BE746C70E}"/>
              </a:ext>
            </a:extLst>
          </p:cNvPr>
          <p:cNvSpPr/>
          <p:nvPr/>
        </p:nvSpPr>
        <p:spPr>
          <a:xfrm>
            <a:off x="4535938" y="5144174"/>
            <a:ext cx="1547052"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Performance monitoring</a:t>
            </a:r>
            <a:endParaRPr lang="en-DE" sz="1050"/>
          </a:p>
        </p:txBody>
      </p:sp>
      <p:sp>
        <p:nvSpPr>
          <p:cNvPr id="36" name="Oval 35">
            <a:extLst>
              <a:ext uri="{FF2B5EF4-FFF2-40B4-BE49-F238E27FC236}">
                <a16:creationId xmlns:a16="http://schemas.microsoft.com/office/drawing/2014/main" id="{E77BA78D-3934-A67E-60D1-6331C9896FCB}"/>
              </a:ext>
            </a:extLst>
          </p:cNvPr>
          <p:cNvSpPr/>
          <p:nvPr/>
        </p:nvSpPr>
        <p:spPr>
          <a:xfrm>
            <a:off x="738498" y="5145019"/>
            <a:ext cx="882028" cy="548640"/>
          </a:xfrm>
          <a:prstGeom prst="ellipse">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Trigger</a:t>
            </a:r>
            <a:endParaRPr lang="en-DE" sz="1050"/>
          </a:p>
        </p:txBody>
      </p:sp>
      <p:sp>
        <p:nvSpPr>
          <p:cNvPr id="37" name="Cylinder 36">
            <a:extLst>
              <a:ext uri="{FF2B5EF4-FFF2-40B4-BE49-F238E27FC236}">
                <a16:creationId xmlns:a16="http://schemas.microsoft.com/office/drawing/2014/main" id="{C590806E-58A8-F9F5-A589-0BD9233F27D9}"/>
              </a:ext>
            </a:extLst>
          </p:cNvPr>
          <p:cNvSpPr/>
          <p:nvPr/>
        </p:nvSpPr>
        <p:spPr>
          <a:xfrm>
            <a:off x="751038" y="3011106"/>
            <a:ext cx="884362" cy="630523"/>
          </a:xfrm>
          <a:prstGeom prst="can">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Feature Store</a:t>
            </a:r>
            <a:endParaRPr lang="en-DE" sz="1050"/>
          </a:p>
        </p:txBody>
      </p:sp>
      <p:cxnSp>
        <p:nvCxnSpPr>
          <p:cNvPr id="38" name="Straight Arrow Connector 37">
            <a:extLst>
              <a:ext uri="{FF2B5EF4-FFF2-40B4-BE49-F238E27FC236}">
                <a16:creationId xmlns:a16="http://schemas.microsoft.com/office/drawing/2014/main" id="{6905BBB2-F287-8CBF-1864-DEA10F2E13CA}"/>
              </a:ext>
            </a:extLst>
          </p:cNvPr>
          <p:cNvCxnSpPr>
            <a:cxnSpLocks/>
            <a:stCxn id="16" idx="3"/>
            <a:endCxn id="17" idx="1"/>
          </p:cNvCxnSpPr>
          <p:nvPr/>
        </p:nvCxnSpPr>
        <p:spPr>
          <a:xfrm>
            <a:off x="2920513" y="2232304"/>
            <a:ext cx="215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34D00D7-E66B-0947-F42F-ED47E06CC9EB}"/>
              </a:ext>
            </a:extLst>
          </p:cNvPr>
          <p:cNvCxnSpPr>
            <a:cxnSpLocks/>
            <a:stCxn id="7" idx="3"/>
            <a:endCxn id="16" idx="1"/>
          </p:cNvCxnSpPr>
          <p:nvPr/>
        </p:nvCxnSpPr>
        <p:spPr>
          <a:xfrm>
            <a:off x="1635646" y="2232304"/>
            <a:ext cx="402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252476A-9461-E516-FA4D-884ED08C5FED}"/>
              </a:ext>
            </a:extLst>
          </p:cNvPr>
          <p:cNvCxnSpPr>
            <a:cxnSpLocks/>
            <a:stCxn id="17" idx="3"/>
            <a:endCxn id="18" idx="1"/>
          </p:cNvCxnSpPr>
          <p:nvPr/>
        </p:nvCxnSpPr>
        <p:spPr>
          <a:xfrm>
            <a:off x="4018051" y="2232304"/>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73D6C72-6456-4694-CA0D-8E7DADED4B10}"/>
              </a:ext>
            </a:extLst>
          </p:cNvPr>
          <p:cNvCxnSpPr>
            <a:cxnSpLocks/>
            <a:stCxn id="18" idx="3"/>
            <a:endCxn id="19" idx="1"/>
          </p:cNvCxnSpPr>
          <p:nvPr/>
        </p:nvCxnSpPr>
        <p:spPr>
          <a:xfrm>
            <a:off x="5150560" y="2232304"/>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424E85-7254-FB7B-F4C2-29D73B650829}"/>
              </a:ext>
            </a:extLst>
          </p:cNvPr>
          <p:cNvCxnSpPr>
            <a:cxnSpLocks/>
            <a:stCxn id="19" idx="3"/>
            <a:endCxn id="20" idx="1"/>
          </p:cNvCxnSpPr>
          <p:nvPr/>
        </p:nvCxnSpPr>
        <p:spPr>
          <a:xfrm>
            <a:off x="6283069" y="2232304"/>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B6D4312-9698-4672-7D49-168DCDB8849F}"/>
              </a:ext>
            </a:extLst>
          </p:cNvPr>
          <p:cNvCxnSpPr>
            <a:cxnSpLocks/>
            <a:stCxn id="20" idx="0"/>
            <a:endCxn id="21" idx="2"/>
          </p:cNvCxnSpPr>
          <p:nvPr/>
        </p:nvCxnSpPr>
        <p:spPr>
          <a:xfrm flipV="1">
            <a:off x="6974564" y="1548272"/>
            <a:ext cx="0" cy="40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36E2721-7AF2-B89C-D13D-12200EE4FC3C}"/>
              </a:ext>
            </a:extLst>
          </p:cNvPr>
          <p:cNvCxnSpPr>
            <a:cxnSpLocks/>
            <a:stCxn id="21" idx="1"/>
            <a:endCxn id="10" idx="0"/>
          </p:cNvCxnSpPr>
          <p:nvPr/>
        </p:nvCxnSpPr>
        <p:spPr>
          <a:xfrm rot="10800000" flipV="1">
            <a:off x="4741556" y="1273951"/>
            <a:ext cx="1791995" cy="4761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DFEFFC2-89E0-59DB-30D8-9903F28CD501}"/>
              </a:ext>
            </a:extLst>
          </p:cNvPr>
          <p:cNvCxnSpPr>
            <a:cxnSpLocks/>
            <a:stCxn id="20" idx="3"/>
            <a:endCxn id="22" idx="1"/>
          </p:cNvCxnSpPr>
          <p:nvPr/>
        </p:nvCxnSpPr>
        <p:spPr>
          <a:xfrm>
            <a:off x="7415578" y="2232304"/>
            <a:ext cx="381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CE2ECC-3467-7A95-EF30-E336F7D62FE9}"/>
              </a:ext>
            </a:extLst>
          </p:cNvPr>
          <p:cNvCxnSpPr>
            <a:cxnSpLocks/>
            <a:stCxn id="22" idx="3"/>
            <a:endCxn id="23" idx="2"/>
          </p:cNvCxnSpPr>
          <p:nvPr/>
        </p:nvCxnSpPr>
        <p:spPr>
          <a:xfrm>
            <a:off x="8678979" y="2232304"/>
            <a:ext cx="215332" cy="1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EF76436-A5C5-14AF-0C46-130904F5DFF7}"/>
              </a:ext>
            </a:extLst>
          </p:cNvPr>
          <p:cNvCxnSpPr>
            <a:stCxn id="27" idx="3"/>
            <a:endCxn id="28" idx="1"/>
          </p:cNvCxnSpPr>
          <p:nvPr/>
        </p:nvCxnSpPr>
        <p:spPr>
          <a:xfrm>
            <a:off x="2917542" y="4413691"/>
            <a:ext cx="215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4018288-9C8C-225E-B467-42DB8767B0E1}"/>
              </a:ext>
            </a:extLst>
          </p:cNvPr>
          <p:cNvCxnSpPr>
            <a:stCxn id="28" idx="3"/>
            <a:endCxn id="29" idx="1"/>
          </p:cNvCxnSpPr>
          <p:nvPr/>
        </p:nvCxnSpPr>
        <p:spPr>
          <a:xfrm>
            <a:off x="4015080" y="4413691"/>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FA7568B-4AFE-7B26-5C97-ECF1A8FB0F11}"/>
              </a:ext>
            </a:extLst>
          </p:cNvPr>
          <p:cNvCxnSpPr>
            <a:stCxn id="29" idx="3"/>
          </p:cNvCxnSpPr>
          <p:nvPr/>
        </p:nvCxnSpPr>
        <p:spPr>
          <a:xfrm>
            <a:off x="5147589" y="4413691"/>
            <a:ext cx="223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24E363-F3B9-E819-755C-54FDD607C128}"/>
              </a:ext>
            </a:extLst>
          </p:cNvPr>
          <p:cNvCxnSpPr>
            <a:stCxn id="30" idx="3"/>
            <a:endCxn id="31" idx="1"/>
          </p:cNvCxnSpPr>
          <p:nvPr/>
        </p:nvCxnSpPr>
        <p:spPr>
          <a:xfrm>
            <a:off x="6280098" y="4413691"/>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FA98722-E6A4-0E43-CBD1-2BCCEFBB7E67}"/>
              </a:ext>
            </a:extLst>
          </p:cNvPr>
          <p:cNvCxnSpPr>
            <a:stCxn id="31" idx="3"/>
            <a:endCxn id="32" idx="1"/>
          </p:cNvCxnSpPr>
          <p:nvPr/>
        </p:nvCxnSpPr>
        <p:spPr>
          <a:xfrm>
            <a:off x="7412607" y="4413691"/>
            <a:ext cx="25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6ECA553F-5AEA-33DF-0866-9D7813FA78B7}"/>
              </a:ext>
            </a:extLst>
          </p:cNvPr>
          <p:cNvCxnSpPr>
            <a:cxnSpLocks/>
            <a:stCxn id="32" idx="3"/>
            <a:endCxn id="33" idx="2"/>
          </p:cNvCxnSpPr>
          <p:nvPr/>
        </p:nvCxnSpPr>
        <p:spPr>
          <a:xfrm flipV="1">
            <a:off x="8545116" y="3641629"/>
            <a:ext cx="625074" cy="772062"/>
          </a:xfrm>
          <a:prstGeom prst="bentConnector3">
            <a:avLst>
              <a:gd name="adj1" fmla="val 703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2575DC5-A58A-120A-2180-9954F4ACBB6D}"/>
              </a:ext>
            </a:extLst>
          </p:cNvPr>
          <p:cNvCxnSpPr>
            <a:stCxn id="33" idx="4"/>
            <a:endCxn id="8" idx="1"/>
          </p:cNvCxnSpPr>
          <p:nvPr/>
        </p:nvCxnSpPr>
        <p:spPr>
          <a:xfrm>
            <a:off x="10054552" y="3641629"/>
            <a:ext cx="824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7855B0-A9A1-9726-63DF-970E1A4BE91C}"/>
              </a:ext>
            </a:extLst>
          </p:cNvPr>
          <p:cNvCxnSpPr>
            <a:stCxn id="8" idx="2"/>
            <a:endCxn id="34" idx="0"/>
          </p:cNvCxnSpPr>
          <p:nvPr/>
        </p:nvCxnSpPr>
        <p:spPr>
          <a:xfrm>
            <a:off x="11319906" y="3879678"/>
            <a:ext cx="0" cy="287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63E52B3A-EEBD-8450-4113-82A4CD458CE4}"/>
              </a:ext>
            </a:extLst>
          </p:cNvPr>
          <p:cNvCxnSpPr>
            <a:stCxn id="34" idx="2"/>
            <a:endCxn id="9" idx="0"/>
          </p:cNvCxnSpPr>
          <p:nvPr/>
        </p:nvCxnSpPr>
        <p:spPr>
          <a:xfrm rot="16200000" flipH="1">
            <a:off x="11106033" y="4929315"/>
            <a:ext cx="427747"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664169DD-C96D-1EBE-EACC-83D05FE72544}"/>
              </a:ext>
            </a:extLst>
          </p:cNvPr>
          <p:cNvCxnSpPr>
            <a:stCxn id="9" idx="1"/>
            <a:endCxn id="35" idx="3"/>
          </p:cNvCxnSpPr>
          <p:nvPr/>
        </p:nvCxnSpPr>
        <p:spPr>
          <a:xfrm rot="10800000" flipV="1">
            <a:off x="6082991" y="5417510"/>
            <a:ext cx="4795903" cy="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C9CADACE-6210-620D-61DF-27A6A794B40E}"/>
              </a:ext>
            </a:extLst>
          </p:cNvPr>
          <p:cNvCxnSpPr>
            <a:stCxn id="37" idx="3"/>
          </p:cNvCxnSpPr>
          <p:nvPr/>
        </p:nvCxnSpPr>
        <p:spPr>
          <a:xfrm rot="16200000" flipH="1">
            <a:off x="1284119" y="3550729"/>
            <a:ext cx="663671" cy="8454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50641BC2-2367-851C-CAAD-EC7F3E01682F}"/>
              </a:ext>
            </a:extLst>
          </p:cNvPr>
          <p:cNvCxnSpPr>
            <a:stCxn id="35" idx="1"/>
            <a:endCxn id="36" idx="6"/>
          </p:cNvCxnSpPr>
          <p:nvPr/>
        </p:nvCxnSpPr>
        <p:spPr>
          <a:xfrm rot="10800000" flipV="1">
            <a:off x="1620526" y="5418493"/>
            <a:ext cx="2915412" cy="8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C820633-BD88-A707-12CD-4CFC7D308C1D}"/>
              </a:ext>
            </a:extLst>
          </p:cNvPr>
          <p:cNvCxnSpPr>
            <a:cxnSpLocks/>
            <a:stCxn id="36" idx="0"/>
          </p:cNvCxnSpPr>
          <p:nvPr/>
        </p:nvCxnSpPr>
        <p:spPr>
          <a:xfrm rot="5400000" flipH="1" flipV="1">
            <a:off x="1310845" y="4420348"/>
            <a:ext cx="593339" cy="8560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9FEC4F4-8E50-3A2C-27DD-9E99DDFECA4F}"/>
              </a:ext>
            </a:extLst>
          </p:cNvPr>
          <p:cNvCxnSpPr>
            <a:cxnSpLocks/>
            <a:stCxn id="37" idx="1"/>
            <a:endCxn id="7" idx="2"/>
          </p:cNvCxnSpPr>
          <p:nvPr/>
        </p:nvCxnSpPr>
        <p:spPr>
          <a:xfrm rot="5400000" flipH="1" flipV="1">
            <a:off x="941684" y="2758159"/>
            <a:ext cx="504482" cy="14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Flowchart: Document 63">
            <a:extLst>
              <a:ext uri="{FF2B5EF4-FFF2-40B4-BE49-F238E27FC236}">
                <a16:creationId xmlns:a16="http://schemas.microsoft.com/office/drawing/2014/main" id="{8F59F6F8-44AE-2FC0-8CE9-4B0DC5FDEF6D}"/>
              </a:ext>
            </a:extLst>
          </p:cNvPr>
          <p:cNvSpPr/>
          <p:nvPr/>
        </p:nvSpPr>
        <p:spPr>
          <a:xfrm>
            <a:off x="10880915" y="1968982"/>
            <a:ext cx="882028" cy="548640"/>
          </a:xfrm>
          <a:prstGeom prst="flowChartDocumen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Packages</a:t>
            </a:r>
            <a:endParaRPr lang="en-DE" sz="1050"/>
          </a:p>
        </p:txBody>
      </p:sp>
      <p:sp>
        <p:nvSpPr>
          <p:cNvPr id="66" name="Rectangle 65">
            <a:extLst>
              <a:ext uri="{FF2B5EF4-FFF2-40B4-BE49-F238E27FC236}">
                <a16:creationId xmlns:a16="http://schemas.microsoft.com/office/drawing/2014/main" id="{032E8D0D-DBC3-A4E2-78C5-5E453E040694}"/>
              </a:ext>
            </a:extLst>
          </p:cNvPr>
          <p:cNvSpPr/>
          <p:nvPr/>
        </p:nvSpPr>
        <p:spPr>
          <a:xfrm>
            <a:off x="10878892" y="2640822"/>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CD: Pipeline deployment</a:t>
            </a:r>
            <a:endParaRPr lang="en-DE" sz="1000"/>
          </a:p>
        </p:txBody>
      </p:sp>
      <p:sp>
        <p:nvSpPr>
          <p:cNvPr id="67" name="Rectangle 66">
            <a:extLst>
              <a:ext uri="{FF2B5EF4-FFF2-40B4-BE49-F238E27FC236}">
                <a16:creationId xmlns:a16="http://schemas.microsoft.com/office/drawing/2014/main" id="{93B9C6A1-63FC-8A44-BC93-9D9F2193E4A1}"/>
              </a:ext>
            </a:extLst>
          </p:cNvPr>
          <p:cNvSpPr/>
          <p:nvPr/>
        </p:nvSpPr>
        <p:spPr>
          <a:xfrm>
            <a:off x="9888780" y="1967175"/>
            <a:ext cx="882028" cy="548640"/>
          </a:xfrm>
          <a:prstGeom prst="rect">
            <a:avLst/>
          </a:prstGeom>
          <a:solidFill>
            <a:srgbClr val="FD850C"/>
          </a:solidFill>
          <a:ln>
            <a:solidFill>
              <a:srgbClr val="FD8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CI Pipeline</a:t>
            </a:r>
            <a:endParaRPr lang="en-DE" sz="1050"/>
          </a:p>
        </p:txBody>
      </p:sp>
      <p:cxnSp>
        <p:nvCxnSpPr>
          <p:cNvPr id="69" name="Straight Arrow Connector 68">
            <a:extLst>
              <a:ext uri="{FF2B5EF4-FFF2-40B4-BE49-F238E27FC236}">
                <a16:creationId xmlns:a16="http://schemas.microsoft.com/office/drawing/2014/main" id="{E9A095B3-A3BF-1DA8-DDA9-E9AE0112EAAB}"/>
              </a:ext>
            </a:extLst>
          </p:cNvPr>
          <p:cNvCxnSpPr>
            <a:stCxn id="23" idx="4"/>
            <a:endCxn id="67" idx="1"/>
          </p:cNvCxnSpPr>
          <p:nvPr/>
        </p:nvCxnSpPr>
        <p:spPr>
          <a:xfrm>
            <a:off x="9778673" y="2233725"/>
            <a:ext cx="110107" cy="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100A1E3-BFBA-781A-3A82-E7C8ACF41367}"/>
              </a:ext>
            </a:extLst>
          </p:cNvPr>
          <p:cNvCxnSpPr>
            <a:stCxn id="67" idx="3"/>
            <a:endCxn id="64" idx="1"/>
          </p:cNvCxnSpPr>
          <p:nvPr/>
        </p:nvCxnSpPr>
        <p:spPr>
          <a:xfrm>
            <a:off x="10770808" y="2241495"/>
            <a:ext cx="110107" cy="18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5AE6822-37D2-287F-6EB3-0C533AB5BA78}"/>
              </a:ext>
            </a:extLst>
          </p:cNvPr>
          <p:cNvCxnSpPr>
            <a:stCxn id="64" idx="2"/>
            <a:endCxn id="66" idx="0"/>
          </p:cNvCxnSpPr>
          <p:nvPr/>
        </p:nvCxnSpPr>
        <p:spPr>
          <a:xfrm rot="5400000">
            <a:off x="11241183" y="2560075"/>
            <a:ext cx="159471" cy="2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A2A085C-5AC5-4285-FF3A-3ED7B1CD72D4}"/>
              </a:ext>
            </a:extLst>
          </p:cNvPr>
          <p:cNvCxnSpPr>
            <a:stCxn id="66" idx="1"/>
            <a:endCxn id="25" idx="0"/>
          </p:cNvCxnSpPr>
          <p:nvPr/>
        </p:nvCxnSpPr>
        <p:spPr>
          <a:xfrm rot="10800000" flipV="1">
            <a:off x="5371210" y="2915142"/>
            <a:ext cx="5507683" cy="10163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7617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62ECCD-8BEE-7809-10B0-75CCA9A1B934}"/>
              </a:ext>
            </a:extLst>
          </p:cNvPr>
          <p:cNvSpPr>
            <a:spLocks noGrp="1"/>
          </p:cNvSpPr>
          <p:nvPr>
            <p:ph type="title"/>
          </p:nvPr>
        </p:nvSpPr>
        <p:spPr>
          <a:xfrm>
            <a:off x="691376" y="390719"/>
            <a:ext cx="10783229" cy="998344"/>
          </a:xfrm>
        </p:spPr>
        <p:txBody>
          <a:bodyPr anchor="t">
            <a:normAutofit/>
          </a:bodyPr>
          <a:lstStyle/>
          <a:p>
            <a:r>
              <a:rPr lang="en-US"/>
              <a:t>Key Takeaways</a:t>
            </a:r>
            <a:endParaRPr lang="en-DE"/>
          </a:p>
        </p:txBody>
      </p:sp>
      <p:graphicFrame>
        <p:nvGraphicFramePr>
          <p:cNvPr id="5" name="Content Placeholder 1">
            <a:extLst>
              <a:ext uri="{FF2B5EF4-FFF2-40B4-BE49-F238E27FC236}">
                <a16:creationId xmlns:a16="http://schemas.microsoft.com/office/drawing/2014/main" id="{9376243C-F4E4-74D3-5EE4-3CE0061193D7}"/>
              </a:ext>
            </a:extLst>
          </p:cNvPr>
          <p:cNvGraphicFramePr>
            <a:graphicFrameLocks noGrp="1"/>
          </p:cNvGraphicFramePr>
          <p:nvPr>
            <p:ph idx="1"/>
            <p:extLst>
              <p:ext uri="{D42A27DB-BD31-4B8C-83A1-F6EECF244321}">
                <p14:modId xmlns:p14="http://schemas.microsoft.com/office/powerpoint/2010/main" val="3320995282"/>
              </p:ext>
            </p:extLst>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29638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pPr algn="just"/>
            <a:r>
              <a:rPr lang="en-US" b="1" i="0" kern="1200">
                <a:latin typeface="Segoe UI Semibold" panose="020B0502040204020203" pitchFamily="34" charset="0"/>
                <a:ea typeface="Segoe UI Semibold" panose="020B0502040204020203" pitchFamily="34" charset="0"/>
                <a:cs typeface="Segoe UI Semibold" panose="020B0502040204020203" pitchFamily="34" charset="0"/>
              </a:rPr>
              <a:t>4. </a:t>
            </a:r>
            <a:r>
              <a:rPr lang="en-US" b="1" i="0" kern="1200" err="1">
                <a:latin typeface="Segoe UI Semibold" panose="020B0502040204020203" pitchFamily="34" charset="0"/>
                <a:ea typeface="Segoe UI Semibold" panose="020B0502040204020203" pitchFamily="34" charset="0"/>
                <a:cs typeface="Segoe UI Semibold" panose="020B0502040204020203" pitchFamily="34" charset="0"/>
              </a:rPr>
              <a:t>MLOps</a:t>
            </a:r>
            <a:r>
              <a:rPr lang="en-US" b="1" i="0" kern="1200">
                <a:latin typeface="Segoe UI Semibold" panose="020B0502040204020203" pitchFamily="34" charset="0"/>
                <a:ea typeface="Segoe UI Semibold" panose="020B0502040204020203" pitchFamily="34" charset="0"/>
                <a:cs typeface="Segoe UI Semibold" panose="020B0502040204020203" pitchFamily="34" charset="0"/>
              </a:rPr>
              <a:t> in Azure </a:t>
            </a:r>
          </a:p>
        </p:txBody>
      </p:sp>
    </p:spTree>
    <p:extLst>
      <p:ext uri="{BB962C8B-B14F-4D97-AF65-F5344CB8AC3E}">
        <p14:creationId xmlns:p14="http://schemas.microsoft.com/office/powerpoint/2010/main" val="19934860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0500385-3488-C867-EB37-90A3736AFF52}"/>
              </a:ext>
            </a:extLst>
          </p:cNvPr>
          <p:cNvSpPr txBox="1">
            <a:spLocks/>
          </p:cNvSpPr>
          <p:nvPr/>
        </p:nvSpPr>
        <p:spPr>
          <a:xfrm>
            <a:off x="600069" y="410743"/>
            <a:ext cx="4707038" cy="7654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a:spcAft>
                <a:spcPts val="600"/>
              </a:spcAft>
            </a:pPr>
            <a:r>
              <a:rPr lang="en-US" b="1" i="0" kern="1200">
                <a:latin typeface="Segoe UI Semibold" panose="020B0502040204020203" pitchFamily="34" charset="0"/>
                <a:ea typeface="Segoe UI Semibold" panose="020B0502040204020203" pitchFamily="34" charset="0"/>
                <a:cs typeface="Segoe UI Semibold" panose="020B0502040204020203" pitchFamily="34" charset="0"/>
              </a:rPr>
              <a:t>4. </a:t>
            </a:r>
            <a:r>
              <a:rPr lang="en-US" b="1" i="0" kern="1200" err="1">
                <a:latin typeface="Segoe UI Semibold" panose="020B0502040204020203" pitchFamily="34" charset="0"/>
                <a:ea typeface="Segoe UI Semibold" panose="020B0502040204020203" pitchFamily="34" charset="0"/>
                <a:cs typeface="Segoe UI Semibold" panose="020B0502040204020203" pitchFamily="34" charset="0"/>
              </a:rPr>
              <a:t>MLOps</a:t>
            </a:r>
            <a:r>
              <a:rPr lang="en-US" b="1" i="0" kern="1200">
                <a:latin typeface="Segoe UI Semibold" panose="020B0502040204020203" pitchFamily="34" charset="0"/>
                <a:ea typeface="Segoe UI Semibold" panose="020B0502040204020203" pitchFamily="34" charset="0"/>
                <a:cs typeface="Segoe UI Semibold" panose="020B0502040204020203" pitchFamily="34" charset="0"/>
              </a:rPr>
              <a:t> in Azure </a:t>
            </a:r>
          </a:p>
        </p:txBody>
      </p:sp>
      <p:sp>
        <p:nvSpPr>
          <p:cNvPr id="10" name="TextBox 9">
            <a:extLst>
              <a:ext uri="{FF2B5EF4-FFF2-40B4-BE49-F238E27FC236}">
                <a16:creationId xmlns:a16="http://schemas.microsoft.com/office/drawing/2014/main" id="{C828CDA4-6827-4A74-A441-65019CE37522}"/>
              </a:ext>
            </a:extLst>
          </p:cNvPr>
          <p:cNvSpPr txBox="1"/>
          <p:nvPr/>
        </p:nvSpPr>
        <p:spPr>
          <a:xfrm>
            <a:off x="564046" y="1598102"/>
            <a:ext cx="4865615" cy="2745239"/>
          </a:xfrm>
          <a:prstGeom prst="rect">
            <a:avLst/>
          </a:prstGeom>
          <a:noFill/>
        </p:spPr>
        <p:txBody>
          <a:bodyPr wrap="square" lIns="91440" tIns="45720" rIns="91440" bIns="45720" rtlCol="0" anchor="t">
            <a:spAutoFit/>
          </a:bodyPr>
          <a:lstStyle/>
          <a:p>
            <a:r>
              <a:rPr lang="en-US" sz="1400">
                <a:solidFill>
                  <a:schemeClr val="bg1"/>
                </a:solidFill>
              </a:rPr>
              <a:t>A typical </a:t>
            </a:r>
            <a:r>
              <a:rPr lang="en-US" sz="1400" err="1">
                <a:solidFill>
                  <a:schemeClr val="bg1"/>
                </a:solidFill>
              </a:rPr>
              <a:t>MLOps</a:t>
            </a:r>
            <a:r>
              <a:rPr lang="en-US" sz="1400">
                <a:solidFill>
                  <a:schemeClr val="bg1"/>
                </a:solidFill>
              </a:rPr>
              <a:t> architecture within Azure ecosystem consists of the following components:</a:t>
            </a:r>
          </a:p>
          <a:p>
            <a:pPr lvl="1">
              <a:lnSpc>
                <a:spcPct val="150000"/>
              </a:lnSpc>
            </a:pPr>
            <a:r>
              <a:rPr lang="en-US" sz="1400">
                <a:solidFill>
                  <a:schemeClr val="bg1"/>
                </a:solidFill>
              </a:rPr>
              <a:t>Azure Pipelines (Build and Release)</a:t>
            </a:r>
            <a:endParaRPr lang="en-US" sz="1400">
              <a:solidFill>
                <a:schemeClr val="bg1"/>
              </a:solidFill>
              <a:cs typeface="Segoe UI"/>
            </a:endParaRPr>
          </a:p>
          <a:p>
            <a:pPr lvl="1">
              <a:lnSpc>
                <a:spcPct val="150000"/>
              </a:lnSpc>
            </a:pPr>
            <a:r>
              <a:rPr lang="en-US" sz="1400">
                <a:solidFill>
                  <a:schemeClr val="bg1"/>
                </a:solidFill>
              </a:rPr>
              <a:t>Azure Machine Learning</a:t>
            </a:r>
            <a:endParaRPr lang="en-US" sz="1400">
              <a:solidFill>
                <a:schemeClr val="bg1"/>
              </a:solidFill>
              <a:cs typeface="Segoe UI"/>
            </a:endParaRPr>
          </a:p>
          <a:p>
            <a:pPr lvl="1">
              <a:lnSpc>
                <a:spcPct val="150000"/>
              </a:lnSpc>
            </a:pPr>
            <a:r>
              <a:rPr lang="en-US" sz="1400">
                <a:solidFill>
                  <a:schemeClr val="bg1"/>
                </a:solidFill>
              </a:rPr>
              <a:t>Azure Blob Storage</a:t>
            </a:r>
            <a:endParaRPr lang="en-US" sz="1400">
              <a:solidFill>
                <a:schemeClr val="bg1"/>
              </a:solidFill>
              <a:cs typeface="Segoe UI"/>
            </a:endParaRPr>
          </a:p>
          <a:p>
            <a:pPr lvl="1">
              <a:lnSpc>
                <a:spcPct val="150000"/>
              </a:lnSpc>
            </a:pPr>
            <a:r>
              <a:rPr lang="en-US" sz="1400">
                <a:solidFill>
                  <a:schemeClr val="bg1"/>
                </a:solidFill>
              </a:rPr>
              <a:t>Azure Container Registry</a:t>
            </a:r>
            <a:endParaRPr lang="en-US" sz="1400">
              <a:solidFill>
                <a:schemeClr val="bg1"/>
              </a:solidFill>
              <a:cs typeface="Segoe UI"/>
            </a:endParaRPr>
          </a:p>
          <a:p>
            <a:pPr lvl="1">
              <a:lnSpc>
                <a:spcPct val="150000"/>
              </a:lnSpc>
            </a:pPr>
            <a:r>
              <a:rPr lang="en-US" sz="1400">
                <a:solidFill>
                  <a:schemeClr val="bg1"/>
                </a:solidFill>
              </a:rPr>
              <a:t>Azure Container Instances</a:t>
            </a:r>
            <a:endParaRPr lang="en-US" sz="1400">
              <a:solidFill>
                <a:schemeClr val="bg1"/>
              </a:solidFill>
              <a:cs typeface="Segoe UI"/>
            </a:endParaRPr>
          </a:p>
          <a:p>
            <a:pPr lvl="1">
              <a:lnSpc>
                <a:spcPct val="150000"/>
              </a:lnSpc>
            </a:pPr>
            <a:r>
              <a:rPr lang="en-US" sz="1400">
                <a:solidFill>
                  <a:schemeClr val="bg1"/>
                </a:solidFill>
              </a:rPr>
              <a:t>Azure Kubernetes Service</a:t>
            </a:r>
            <a:endParaRPr lang="en-US" sz="1400">
              <a:solidFill>
                <a:schemeClr val="bg1"/>
              </a:solidFill>
              <a:cs typeface="Segoe UI"/>
            </a:endParaRPr>
          </a:p>
          <a:p>
            <a:pPr lvl="1">
              <a:lnSpc>
                <a:spcPct val="150000"/>
              </a:lnSpc>
            </a:pPr>
            <a:r>
              <a:rPr lang="en-US" sz="1400">
                <a:solidFill>
                  <a:schemeClr val="bg1"/>
                </a:solidFill>
              </a:rPr>
              <a:t>Azure Application Insights</a:t>
            </a:r>
            <a:endParaRPr lang="en-US" sz="1400">
              <a:solidFill>
                <a:schemeClr val="bg1"/>
              </a:solidFill>
              <a:cs typeface="Segoe UI"/>
            </a:endParaRPr>
          </a:p>
        </p:txBody>
      </p:sp>
      <p:sp>
        <p:nvSpPr>
          <p:cNvPr id="21" name="TextBox 20">
            <a:extLst>
              <a:ext uri="{FF2B5EF4-FFF2-40B4-BE49-F238E27FC236}">
                <a16:creationId xmlns:a16="http://schemas.microsoft.com/office/drawing/2014/main" id="{1B8C728C-3D8B-B5D4-C788-5F14E7033D9C}"/>
              </a:ext>
            </a:extLst>
          </p:cNvPr>
          <p:cNvSpPr txBox="1"/>
          <p:nvPr/>
        </p:nvSpPr>
        <p:spPr>
          <a:xfrm>
            <a:off x="6998729" y="4989671"/>
            <a:ext cx="4579341" cy="1046440"/>
          </a:xfrm>
          <a:prstGeom prst="rect">
            <a:avLst/>
          </a:prstGeom>
          <a:noFill/>
          <a:ln>
            <a:solidFill>
              <a:schemeClr val="tx1"/>
            </a:solidFill>
          </a:ln>
        </p:spPr>
        <p:txBody>
          <a:bodyPr wrap="square">
            <a:spAutoFit/>
          </a:bodyPr>
          <a:lstStyle/>
          <a:p>
            <a:r>
              <a:rPr lang="en-US" sz="1600" b="1"/>
              <a:t>Azure Architecture Center</a:t>
            </a:r>
          </a:p>
          <a:p>
            <a:r>
              <a:rPr lang="en-US" sz="1200"/>
              <a:t>A very rich and valuable resource containing guidance </a:t>
            </a:r>
          </a:p>
          <a:p>
            <a:r>
              <a:rPr lang="en-US" sz="1200"/>
              <a:t>for architecting solutions on Azure using established </a:t>
            </a:r>
          </a:p>
          <a:p>
            <a:r>
              <a:rPr lang="en-US" sz="1200"/>
              <a:t>patterns and practices.</a:t>
            </a:r>
          </a:p>
          <a:p>
            <a:r>
              <a:rPr lang="en-US" sz="1000">
                <a:hlinkClick r:id="rId2">
                  <a:extLst>
                    <a:ext uri="{A12FA001-AC4F-418D-AE19-62706E023703}">
                      <ahyp:hlinkClr xmlns:ahyp="http://schemas.microsoft.com/office/drawing/2018/hyperlinkcolor" val="tx"/>
                    </a:ext>
                  </a:extLst>
                </a:hlinkClick>
              </a:rPr>
              <a:t>https://docs.microsoft.com/en-us/azure/architecture/</a:t>
            </a:r>
            <a:endParaRPr lang="en-US" sz="1000"/>
          </a:p>
        </p:txBody>
      </p:sp>
      <p:pic>
        <p:nvPicPr>
          <p:cNvPr id="22" name="Picture 21" descr="Diagram&#10;&#10;Description automatically generated">
            <a:extLst>
              <a:ext uri="{FF2B5EF4-FFF2-40B4-BE49-F238E27FC236}">
                <a16:creationId xmlns:a16="http://schemas.microsoft.com/office/drawing/2014/main" id="{1EA40405-7E3A-28A1-E3AE-69D423C54ADE}"/>
              </a:ext>
            </a:extLst>
          </p:cNvPr>
          <p:cNvPicPr>
            <a:picLocks noChangeAspect="1"/>
          </p:cNvPicPr>
          <p:nvPr/>
        </p:nvPicPr>
        <p:blipFill>
          <a:blip r:embed="rId3"/>
          <a:stretch>
            <a:fillRect/>
          </a:stretch>
        </p:blipFill>
        <p:spPr>
          <a:xfrm>
            <a:off x="6998729" y="528091"/>
            <a:ext cx="4725698" cy="3889702"/>
          </a:xfrm>
          <a:prstGeom prst="rect">
            <a:avLst/>
          </a:prstGeom>
        </p:spPr>
      </p:pic>
      <p:sp>
        <p:nvSpPr>
          <p:cNvPr id="23" name="TextBox 22">
            <a:extLst>
              <a:ext uri="{FF2B5EF4-FFF2-40B4-BE49-F238E27FC236}">
                <a16:creationId xmlns:a16="http://schemas.microsoft.com/office/drawing/2014/main" id="{CA8B2175-9677-141C-88FA-2E6ACE2539F0}"/>
              </a:ext>
            </a:extLst>
          </p:cNvPr>
          <p:cNvSpPr txBox="1"/>
          <p:nvPr/>
        </p:nvSpPr>
        <p:spPr>
          <a:xfrm>
            <a:off x="7186220" y="4494718"/>
            <a:ext cx="4579340" cy="215444"/>
          </a:xfrm>
          <a:prstGeom prst="rect">
            <a:avLst/>
          </a:prstGeom>
          <a:noFill/>
        </p:spPr>
        <p:txBody>
          <a:bodyPr wrap="square">
            <a:spAutoFit/>
          </a:bodyPr>
          <a:lstStyle/>
          <a:p>
            <a:r>
              <a:rPr lang="en-US" sz="800"/>
              <a:t>https://docs.microsoft.com/en-us/azure/architecture/reference-architectures/ai/mlops-python</a:t>
            </a:r>
          </a:p>
        </p:txBody>
      </p:sp>
      <p:pic>
        <p:nvPicPr>
          <p:cNvPr id="25" name="Graphic 24">
            <a:extLst>
              <a:ext uri="{FF2B5EF4-FFF2-40B4-BE49-F238E27FC236}">
                <a16:creationId xmlns:a16="http://schemas.microsoft.com/office/drawing/2014/main" id="{2EF8ACD7-0398-2363-C228-4F0BE78747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528" y="4034542"/>
            <a:ext cx="242871" cy="242871"/>
          </a:xfrm>
          <a:prstGeom prst="rect">
            <a:avLst/>
          </a:prstGeom>
        </p:spPr>
      </p:pic>
      <p:pic>
        <p:nvPicPr>
          <p:cNvPr id="27" name="Graphic 26">
            <a:extLst>
              <a:ext uri="{FF2B5EF4-FFF2-40B4-BE49-F238E27FC236}">
                <a16:creationId xmlns:a16="http://schemas.microsoft.com/office/drawing/2014/main" id="{630693DB-9D0A-C207-F158-0349F8D30E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628" y="2439404"/>
            <a:ext cx="238718" cy="238718"/>
          </a:xfrm>
          <a:prstGeom prst="rect">
            <a:avLst/>
          </a:prstGeom>
        </p:spPr>
      </p:pic>
      <p:pic>
        <p:nvPicPr>
          <p:cNvPr id="29" name="Graphic 28">
            <a:extLst>
              <a:ext uri="{FF2B5EF4-FFF2-40B4-BE49-F238E27FC236}">
                <a16:creationId xmlns:a16="http://schemas.microsoft.com/office/drawing/2014/main" id="{9E00AA6B-6403-7240-2D63-E5A588FCED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990" y="2132125"/>
            <a:ext cx="268355" cy="268355"/>
          </a:xfrm>
          <a:prstGeom prst="rect">
            <a:avLst/>
          </a:prstGeom>
        </p:spPr>
      </p:pic>
      <p:pic>
        <p:nvPicPr>
          <p:cNvPr id="31" name="Graphic 30">
            <a:extLst>
              <a:ext uri="{FF2B5EF4-FFF2-40B4-BE49-F238E27FC236}">
                <a16:creationId xmlns:a16="http://schemas.microsoft.com/office/drawing/2014/main" id="{E165A6C8-B7D7-0015-B4A0-7E80C8C21E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3204" y="3401028"/>
            <a:ext cx="276079" cy="276079"/>
          </a:xfrm>
          <a:prstGeom prst="rect">
            <a:avLst/>
          </a:prstGeom>
        </p:spPr>
      </p:pic>
      <p:pic>
        <p:nvPicPr>
          <p:cNvPr id="33" name="Graphic 32">
            <a:extLst>
              <a:ext uri="{FF2B5EF4-FFF2-40B4-BE49-F238E27FC236}">
                <a16:creationId xmlns:a16="http://schemas.microsoft.com/office/drawing/2014/main" id="{F6727FDB-907E-B9D1-CF3D-421760317A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3206" y="2749690"/>
            <a:ext cx="258194" cy="258194"/>
          </a:xfrm>
          <a:prstGeom prst="rect">
            <a:avLst/>
          </a:prstGeom>
        </p:spPr>
      </p:pic>
      <p:pic>
        <p:nvPicPr>
          <p:cNvPr id="35" name="Graphic 34">
            <a:extLst>
              <a:ext uri="{FF2B5EF4-FFF2-40B4-BE49-F238E27FC236}">
                <a16:creationId xmlns:a16="http://schemas.microsoft.com/office/drawing/2014/main" id="{C40D1882-BDDA-9807-5D3E-355A27C0A4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22" y="3069788"/>
            <a:ext cx="269284" cy="269284"/>
          </a:xfrm>
          <a:prstGeom prst="rect">
            <a:avLst/>
          </a:prstGeom>
        </p:spPr>
      </p:pic>
      <p:pic>
        <p:nvPicPr>
          <p:cNvPr id="37" name="Graphic 36">
            <a:extLst>
              <a:ext uri="{FF2B5EF4-FFF2-40B4-BE49-F238E27FC236}">
                <a16:creationId xmlns:a16="http://schemas.microsoft.com/office/drawing/2014/main" id="{3F315B0A-B535-ED66-95C3-3AFD0D71F7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6765" y="3737685"/>
            <a:ext cx="242871" cy="242871"/>
          </a:xfrm>
          <a:prstGeom prst="rect">
            <a:avLst/>
          </a:prstGeom>
        </p:spPr>
      </p:pic>
    </p:spTree>
    <p:extLst>
      <p:ext uri="{BB962C8B-B14F-4D97-AF65-F5344CB8AC3E}">
        <p14:creationId xmlns:p14="http://schemas.microsoft.com/office/powerpoint/2010/main" val="20124233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D473BC-6AFA-7B2D-951E-BB370E7D479E}"/>
              </a:ext>
            </a:extLst>
          </p:cNvPr>
          <p:cNvSpPr>
            <a:spLocks noGrp="1"/>
          </p:cNvSpPr>
          <p:nvPr>
            <p:ph sz="half" idx="2"/>
          </p:nvPr>
        </p:nvSpPr>
        <p:spPr>
          <a:xfrm>
            <a:off x="4172207" y="4469082"/>
            <a:ext cx="7236090" cy="1785256"/>
          </a:xfrm>
        </p:spPr>
        <p:txBody>
          <a:bodyPr>
            <a:normAutofit fontScale="85000" lnSpcReduction="10000"/>
          </a:bodyPr>
          <a:lstStyle/>
          <a:p>
            <a:r>
              <a:rPr lang="en-US" sz="2000" b="1">
                <a:latin typeface="+mn-lt"/>
              </a:rPr>
              <a:t>Azure Pipelines </a:t>
            </a:r>
            <a:r>
              <a:rPr lang="en-US" sz="2000">
                <a:latin typeface="+mn-lt"/>
              </a:rPr>
              <a:t>(Build and Release)</a:t>
            </a:r>
          </a:p>
          <a:p>
            <a:pPr marL="342900" indent="-342900">
              <a:buFont typeface="Arial" panose="020B0604020202020204" pitchFamily="34" charset="0"/>
              <a:buChar char="•"/>
            </a:pPr>
            <a:r>
              <a:rPr lang="en-US" sz="2000"/>
              <a:t>Azure Pipelines automatically builds and tests code projects to make them available to others. </a:t>
            </a:r>
          </a:p>
          <a:p>
            <a:pPr marL="342900" indent="-342900">
              <a:buFont typeface="Arial" panose="020B0604020202020204" pitchFamily="34" charset="0"/>
              <a:buChar char="•"/>
            </a:pPr>
            <a:r>
              <a:rPr lang="en-US" sz="2000"/>
              <a:t>It works with just about any language or project type. </a:t>
            </a:r>
          </a:p>
          <a:p>
            <a:pPr marL="342900" indent="-342900">
              <a:buFont typeface="Arial" panose="020B0604020202020204" pitchFamily="34" charset="0"/>
              <a:buChar char="•"/>
            </a:pPr>
            <a:r>
              <a:rPr lang="en-US" sz="2000"/>
              <a:t>Azure Pipelines combines continuous integration (CI) and continuous delivery (CD) to test and build your code and ship it to any target.</a:t>
            </a:r>
            <a:endParaRPr lang="en-US"/>
          </a:p>
        </p:txBody>
      </p:sp>
      <p:pic>
        <p:nvPicPr>
          <p:cNvPr id="8" name="Graphic 7">
            <a:extLst>
              <a:ext uri="{FF2B5EF4-FFF2-40B4-BE49-F238E27FC236}">
                <a16:creationId xmlns:a16="http://schemas.microsoft.com/office/drawing/2014/main" id="{CF4B1FA8-700F-2DBD-89BD-EA10B86688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430" y="1838448"/>
            <a:ext cx="2487527" cy="2487527"/>
          </a:xfrm>
          <a:prstGeom prst="rect">
            <a:avLst/>
          </a:prstGeom>
        </p:spPr>
      </p:pic>
      <p:sp>
        <p:nvSpPr>
          <p:cNvPr id="10" name="TextBox 9">
            <a:extLst>
              <a:ext uri="{FF2B5EF4-FFF2-40B4-BE49-F238E27FC236}">
                <a16:creationId xmlns:a16="http://schemas.microsoft.com/office/drawing/2014/main" id="{7E1BE5D1-5B68-89AC-CEE4-E1AD8FAF4ACE}"/>
              </a:ext>
            </a:extLst>
          </p:cNvPr>
          <p:cNvSpPr txBox="1"/>
          <p:nvPr/>
        </p:nvSpPr>
        <p:spPr>
          <a:xfrm>
            <a:off x="4215395" y="349386"/>
            <a:ext cx="4121232" cy="3693319"/>
          </a:xfrm>
          <a:prstGeom prst="rect">
            <a:avLst/>
          </a:prstGeom>
          <a:noFill/>
        </p:spPr>
        <p:txBody>
          <a:bodyPr wrap="square" lIns="91440" tIns="45720" rIns="91440" bIns="45720" anchor="t">
            <a:spAutoFit/>
          </a:bodyPr>
          <a:lstStyle/>
          <a:p>
            <a:r>
              <a:rPr lang="en-US" b="1"/>
              <a:t>Azure DevOps </a:t>
            </a:r>
            <a:r>
              <a:rPr lang="en-US"/>
              <a:t>is a Microsoft service that covers the entire application lifecycle, and enables DevOps capabilities, including:</a:t>
            </a:r>
          </a:p>
          <a:p>
            <a:endParaRPr lang="en-US"/>
          </a:p>
          <a:p>
            <a:pPr marL="457200" indent="-457200">
              <a:buFont typeface="+mj-lt"/>
              <a:buAutoNum type="arabicPeriod"/>
            </a:pPr>
            <a:r>
              <a:rPr lang="en-US" sz="1800" b="1"/>
              <a:t>Repository, version control (similar to GitHub)</a:t>
            </a:r>
            <a:endParaRPr lang="en-US" sz="1800" b="1">
              <a:cs typeface="Segoe UI"/>
            </a:endParaRPr>
          </a:p>
          <a:p>
            <a:pPr marL="457200" indent="-457200">
              <a:buFont typeface="+mj-lt"/>
              <a:buAutoNum type="arabicPeriod"/>
            </a:pPr>
            <a:r>
              <a:rPr lang="en-US" sz="1800" b="1"/>
              <a:t>Automated builds,</a:t>
            </a:r>
            <a:r>
              <a:rPr lang="en-US" b="1"/>
              <a:t> </a:t>
            </a:r>
          </a:p>
          <a:p>
            <a:pPr marL="457200" indent="-457200">
              <a:buFont typeface="+mj-lt"/>
              <a:buAutoNum type="arabicPeriod"/>
            </a:pPr>
            <a:r>
              <a:rPr lang="en-US" sz="1800" b="1"/>
              <a:t>CI/CD pipelines</a:t>
            </a:r>
            <a:endParaRPr lang="en-US" sz="1800" b="1">
              <a:cs typeface="Segoe UI"/>
            </a:endParaRPr>
          </a:p>
          <a:p>
            <a:pPr marL="457200" indent="-457200">
              <a:buFont typeface="+mj-lt"/>
              <a:buAutoNum type="arabicPeriod"/>
            </a:pPr>
            <a:r>
              <a:rPr lang="en-US" sz="1800" b="1"/>
              <a:t>Requirements management,</a:t>
            </a:r>
            <a:r>
              <a:rPr lang="en-US" b="1"/>
              <a:t> </a:t>
            </a:r>
            <a:endParaRPr lang="en-US" sz="1800" b="1">
              <a:cs typeface="Segoe UI"/>
            </a:endParaRPr>
          </a:p>
          <a:p>
            <a:pPr marL="457200" indent="-457200">
              <a:buFont typeface="+mj-lt"/>
              <a:buAutoNum type="arabicPeriod"/>
            </a:pPr>
            <a:r>
              <a:rPr lang="en-US" sz="1800" b="1"/>
              <a:t>Project management,</a:t>
            </a:r>
            <a:r>
              <a:rPr lang="en-US" b="1"/>
              <a:t> </a:t>
            </a:r>
            <a:endParaRPr lang="en-US" sz="1800" b="1">
              <a:cs typeface="Segoe UI"/>
            </a:endParaRPr>
          </a:p>
          <a:p>
            <a:pPr marL="457200" indent="-457200">
              <a:buFont typeface="+mj-lt"/>
              <a:buAutoNum type="arabicPeriod"/>
            </a:pPr>
            <a:r>
              <a:rPr lang="en-US" sz="1800" b="1"/>
              <a:t>Testing and release management capabilities.</a:t>
            </a:r>
            <a:endParaRPr lang="en-US" sz="1800" b="1">
              <a:cs typeface="Segoe UI"/>
            </a:endParaRPr>
          </a:p>
        </p:txBody>
      </p:sp>
      <p:pic>
        <p:nvPicPr>
          <p:cNvPr id="11" name="Picture 10" descr="Graphical user interface, application&#10;&#10;Description automatically generated">
            <a:extLst>
              <a:ext uri="{FF2B5EF4-FFF2-40B4-BE49-F238E27FC236}">
                <a16:creationId xmlns:a16="http://schemas.microsoft.com/office/drawing/2014/main" id="{40407F5C-184C-1739-4311-2714417F8934}"/>
              </a:ext>
            </a:extLst>
          </p:cNvPr>
          <p:cNvPicPr>
            <a:picLocks noChangeAspect="1"/>
          </p:cNvPicPr>
          <p:nvPr/>
        </p:nvPicPr>
        <p:blipFill>
          <a:blip r:embed="rId4"/>
          <a:stretch>
            <a:fillRect/>
          </a:stretch>
        </p:blipFill>
        <p:spPr>
          <a:xfrm>
            <a:off x="8569898" y="432115"/>
            <a:ext cx="2730740" cy="3794854"/>
          </a:xfrm>
          <a:prstGeom prst="rect">
            <a:avLst/>
          </a:prstGeom>
        </p:spPr>
      </p:pic>
      <p:sp>
        <p:nvSpPr>
          <p:cNvPr id="7" name="Title 2">
            <a:extLst>
              <a:ext uri="{FF2B5EF4-FFF2-40B4-BE49-F238E27FC236}">
                <a16:creationId xmlns:a16="http://schemas.microsoft.com/office/drawing/2014/main" id="{0D96D62F-DF11-2A2E-A724-815B14AD8721}"/>
              </a:ext>
            </a:extLst>
          </p:cNvPr>
          <p:cNvSpPr txBox="1">
            <a:spLocks/>
          </p:cNvSpPr>
          <p:nvPr/>
        </p:nvSpPr>
        <p:spPr>
          <a:xfrm>
            <a:off x="766276" y="474650"/>
            <a:ext cx="3405931" cy="9934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sz="2000"/>
              <a:t>Azure DevOps</a:t>
            </a:r>
          </a:p>
        </p:txBody>
      </p:sp>
    </p:spTree>
    <p:extLst>
      <p:ext uri="{BB962C8B-B14F-4D97-AF65-F5344CB8AC3E}">
        <p14:creationId xmlns:p14="http://schemas.microsoft.com/office/powerpoint/2010/main" val="33056557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56FC5C2-F439-C481-AA83-A49F06B3A9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563" y="2263888"/>
            <a:ext cx="2330223" cy="2330223"/>
          </a:xfrm>
          <a:prstGeom prst="rect">
            <a:avLst/>
          </a:prstGeom>
        </p:spPr>
      </p:pic>
      <p:sp>
        <p:nvSpPr>
          <p:cNvPr id="2" name="Content Placeholder 1">
            <a:extLst>
              <a:ext uri="{FF2B5EF4-FFF2-40B4-BE49-F238E27FC236}">
                <a16:creationId xmlns:a16="http://schemas.microsoft.com/office/drawing/2014/main" id="{63D473BC-6AFA-7B2D-951E-BB370E7D479E}"/>
              </a:ext>
            </a:extLst>
          </p:cNvPr>
          <p:cNvSpPr>
            <a:spLocks noGrp="1"/>
          </p:cNvSpPr>
          <p:nvPr>
            <p:ph sz="half" idx="2"/>
          </p:nvPr>
        </p:nvSpPr>
        <p:spPr>
          <a:xfrm>
            <a:off x="4355843" y="390719"/>
            <a:ext cx="7236090" cy="6337252"/>
          </a:xfrm>
        </p:spPr>
        <p:txBody>
          <a:bodyPr>
            <a:normAutofit/>
          </a:bodyPr>
          <a:lstStyle/>
          <a:p>
            <a:pPr marL="342900" indent="-342900">
              <a:buFont typeface="Arial" panose="020B0604020202020204" pitchFamily="34" charset="0"/>
              <a:buChar char="•"/>
            </a:pPr>
            <a:r>
              <a:rPr lang="en-US" sz="1600"/>
              <a:t>AML is a cloud service for training, scoring, deploying, and managing machine learning models at scale. </a:t>
            </a:r>
          </a:p>
          <a:p>
            <a:pPr marL="342900" indent="-342900">
              <a:buFont typeface="Arial" panose="020B0604020202020204" pitchFamily="34" charset="0"/>
              <a:buChar char="•"/>
            </a:pPr>
            <a:r>
              <a:rPr lang="en-US" sz="1600"/>
              <a:t>AML consists of 3 main components:</a:t>
            </a:r>
          </a:p>
          <a:p>
            <a:pPr marL="342900" indent="-342900">
              <a:buFont typeface="+mj-lt"/>
              <a:buAutoNum type="arabicPeriod"/>
            </a:pPr>
            <a:r>
              <a:rPr lang="en-US" sz="1800" b="1"/>
              <a:t>Azure Machine Learning Workspace</a:t>
            </a:r>
            <a:endParaRPr lang="en-US" sz="1800"/>
          </a:p>
          <a:p>
            <a:pPr marL="1028700" lvl="1" indent="-342900">
              <a:buFont typeface="Arial" panose="020B0604020202020204" pitchFamily="34" charset="0"/>
              <a:buChar char="•"/>
            </a:pPr>
            <a:r>
              <a:rPr lang="en-US" sz="1400"/>
              <a:t>An AML </a:t>
            </a:r>
            <a:r>
              <a:rPr lang="en-US" sz="1400" b="1"/>
              <a:t>workspace</a:t>
            </a:r>
            <a:r>
              <a:rPr lang="en-US" sz="1400"/>
              <a:t> provides the space in which to experiment, train, and deploy machine learning models.</a:t>
            </a:r>
          </a:p>
          <a:p>
            <a:pPr marL="342900" indent="-342900">
              <a:buFont typeface="+mj-lt"/>
              <a:buAutoNum type="arabicPeriod"/>
            </a:pPr>
            <a:r>
              <a:rPr lang="en-US" sz="1800" b="1"/>
              <a:t>Azure Machine Learning Compute</a:t>
            </a:r>
          </a:p>
          <a:p>
            <a:pPr marL="1028700" lvl="1" indent="-342900">
              <a:buFont typeface="Arial" panose="020B0604020202020204" pitchFamily="34" charset="0"/>
              <a:buChar char="•"/>
            </a:pPr>
            <a:r>
              <a:rPr lang="en-US" sz="1400"/>
              <a:t>AML Compute is a cluster of virtual machines on-demand with automatic scaling and GPU and CPU node options. The </a:t>
            </a:r>
            <a:r>
              <a:rPr lang="en-US" sz="1400" b="1"/>
              <a:t>training job </a:t>
            </a:r>
            <a:r>
              <a:rPr lang="en-US" sz="1400"/>
              <a:t>is executed on this cluster.</a:t>
            </a:r>
          </a:p>
          <a:p>
            <a:pPr marL="342900" indent="-342900">
              <a:buFont typeface="+mj-lt"/>
              <a:buAutoNum type="arabicPeriod"/>
            </a:pPr>
            <a:r>
              <a:rPr lang="en-US" sz="1800" b="1"/>
              <a:t>Azure Machine Learning pipelines </a:t>
            </a:r>
            <a:r>
              <a:rPr lang="en-US" sz="1800"/>
              <a:t>(Training)</a:t>
            </a:r>
          </a:p>
          <a:p>
            <a:pPr marL="1028700" lvl="1" indent="-342900">
              <a:buFont typeface="Arial" panose="020B0604020202020204" pitchFamily="34" charset="0"/>
              <a:buChar char="•"/>
            </a:pPr>
            <a:r>
              <a:rPr lang="en-US" sz="1400"/>
              <a:t>AML pipelines provide reusable ML workflows that can be reused across scenarios. </a:t>
            </a:r>
          </a:p>
          <a:p>
            <a:pPr marL="1028700" lvl="1" indent="-342900">
              <a:buFont typeface="Arial" panose="020B0604020202020204" pitchFamily="34" charset="0"/>
              <a:buChar char="•"/>
            </a:pPr>
            <a:r>
              <a:rPr lang="en-US" sz="1400"/>
              <a:t>Training, model evaluation, model registration, and image creation occur in distinct steps within these pipelines for this use case. </a:t>
            </a:r>
          </a:p>
          <a:p>
            <a:pPr marL="1028700" lvl="1" indent="-342900">
              <a:buFont typeface="Arial" panose="020B0604020202020204" pitchFamily="34" charset="0"/>
              <a:buChar char="•"/>
            </a:pPr>
            <a:r>
              <a:rPr lang="en-US" sz="1400"/>
              <a:t>The pipeline is published or updated at the end of the build phase and </a:t>
            </a:r>
            <a:r>
              <a:rPr lang="en-US" sz="1400" b="1"/>
              <a:t>gets triggered on new data arrival (retraining).</a:t>
            </a:r>
          </a:p>
          <a:p>
            <a:pPr marL="342900" indent="-342900">
              <a:buFont typeface="Arial" panose="020B0604020202020204" pitchFamily="34" charset="0"/>
              <a:buChar char="•"/>
            </a:pPr>
            <a:r>
              <a:rPr lang="en-US" sz="1600"/>
              <a:t>For automation in </a:t>
            </a:r>
            <a:r>
              <a:rPr lang="en-US" sz="1600" err="1"/>
              <a:t>MLOps</a:t>
            </a:r>
            <a:r>
              <a:rPr lang="en-US" sz="1600"/>
              <a:t>, we typically use the AML Python SDK (instead of the AML Designer) to create a workspace, compute resources, the ML training pipeline.</a:t>
            </a:r>
            <a:endParaRPr lang="en-US" sz="1600">
              <a:highlight>
                <a:srgbClr val="FFFF00"/>
              </a:highlight>
            </a:endParaRPr>
          </a:p>
          <a:p>
            <a:pPr lvl="1" indent="0">
              <a:buNone/>
            </a:pPr>
            <a:endParaRPr lang="en-US" sz="1400" b="1"/>
          </a:p>
        </p:txBody>
      </p:sp>
      <p:sp>
        <p:nvSpPr>
          <p:cNvPr id="6" name="Title 2">
            <a:extLst>
              <a:ext uri="{FF2B5EF4-FFF2-40B4-BE49-F238E27FC236}">
                <a16:creationId xmlns:a16="http://schemas.microsoft.com/office/drawing/2014/main" id="{445A6B01-990F-2EA9-AEB7-9F4A509FF5CF}"/>
              </a:ext>
            </a:extLst>
          </p:cNvPr>
          <p:cNvSpPr txBox="1">
            <a:spLocks/>
          </p:cNvSpPr>
          <p:nvPr/>
        </p:nvSpPr>
        <p:spPr>
          <a:xfrm>
            <a:off x="152708" y="408721"/>
            <a:ext cx="3405931" cy="9934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algn="ctr"/>
            <a:r>
              <a:rPr lang="en-US" sz="2000"/>
              <a:t>Azure Machine Learning</a:t>
            </a:r>
          </a:p>
          <a:p>
            <a:pPr algn="ctr"/>
            <a:r>
              <a:rPr lang="en-US" sz="2000"/>
              <a:t>(AML)</a:t>
            </a:r>
          </a:p>
        </p:txBody>
      </p:sp>
    </p:spTree>
    <p:extLst>
      <p:ext uri="{BB962C8B-B14F-4D97-AF65-F5344CB8AC3E}">
        <p14:creationId xmlns:p14="http://schemas.microsoft.com/office/powerpoint/2010/main" val="28351379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6C83F-68C6-3090-4118-DFA0317CC549}"/>
              </a:ext>
            </a:extLst>
          </p:cNvPr>
          <p:cNvSpPr>
            <a:spLocks noGrp="1"/>
          </p:cNvSpPr>
          <p:nvPr>
            <p:ph idx="1"/>
          </p:nvPr>
        </p:nvSpPr>
        <p:spPr>
          <a:xfrm>
            <a:off x="717395" y="1038706"/>
            <a:ext cx="10783229" cy="5059189"/>
          </a:xfrm>
        </p:spPr>
        <p:txBody>
          <a:bodyPr vert="horz" lIns="91440" tIns="45720" rIns="91440" bIns="45720" rtlCol="0" anchor="t">
            <a:noAutofit/>
          </a:bodyPr>
          <a:lstStyle/>
          <a:p>
            <a:pPr marL="342900" indent="-342900">
              <a:buFont typeface="Arial" panose="020B0604020202020204" pitchFamily="34" charset="0"/>
              <a:buChar char="•"/>
            </a:pPr>
            <a:r>
              <a:rPr lang="de-DE" sz="1800"/>
              <a:t>The </a:t>
            </a:r>
            <a:r>
              <a:rPr lang="de-DE" sz="1800" err="1"/>
              <a:t>environment</a:t>
            </a:r>
            <a:r>
              <a:rPr lang="de-DE" sz="1800"/>
              <a:t> in </a:t>
            </a:r>
            <a:r>
              <a:rPr lang="de-DE" sz="1800" err="1"/>
              <a:t>which</a:t>
            </a:r>
            <a:r>
              <a:rPr lang="de-DE" sz="1800"/>
              <a:t> </a:t>
            </a:r>
            <a:r>
              <a:rPr lang="de-DE" sz="1800" err="1"/>
              <a:t>you</a:t>
            </a:r>
            <a:r>
              <a:rPr lang="de-DE" sz="1800"/>
              <a:t> </a:t>
            </a:r>
            <a:r>
              <a:rPr lang="de-DE" sz="1800" err="1"/>
              <a:t>trained</a:t>
            </a:r>
            <a:r>
              <a:rPr lang="de-DE" sz="1800"/>
              <a:t> </a:t>
            </a:r>
            <a:r>
              <a:rPr lang="de-DE" sz="1800" err="1"/>
              <a:t>your</a:t>
            </a:r>
            <a:r>
              <a:rPr lang="de-DE" sz="1800"/>
              <a:t> </a:t>
            </a:r>
            <a:r>
              <a:rPr lang="de-DE" sz="1800" err="1"/>
              <a:t>model</a:t>
            </a:r>
            <a:r>
              <a:rPr lang="de-DE" sz="1800"/>
              <a:t> </a:t>
            </a:r>
            <a:r>
              <a:rPr lang="de-DE" sz="1800" err="1"/>
              <a:t>is</a:t>
            </a:r>
            <a:r>
              <a:rPr lang="de-DE" sz="1800"/>
              <a:t> </a:t>
            </a:r>
            <a:r>
              <a:rPr lang="de-DE" sz="1800" err="1"/>
              <a:t>called</a:t>
            </a:r>
            <a:r>
              <a:rPr lang="de-DE" sz="1800"/>
              <a:t> </a:t>
            </a:r>
            <a:r>
              <a:rPr lang="de-DE" sz="1800" err="1"/>
              <a:t>the</a:t>
            </a:r>
            <a:r>
              <a:rPr lang="de-DE" sz="1800"/>
              <a:t> </a:t>
            </a:r>
            <a:r>
              <a:rPr lang="de-DE" sz="1800" b="1" err="1"/>
              <a:t>development</a:t>
            </a:r>
            <a:r>
              <a:rPr lang="de-DE" sz="1800" b="1"/>
              <a:t> </a:t>
            </a:r>
            <a:r>
              <a:rPr lang="de-DE" sz="1800" b="1" err="1"/>
              <a:t>environment</a:t>
            </a:r>
            <a:r>
              <a:rPr lang="de-DE" sz="1800"/>
              <a:t>.</a:t>
            </a:r>
          </a:p>
          <a:p>
            <a:pPr marL="342900" indent="-342900">
              <a:buFont typeface="Arial" panose="020B0604020202020204" pitchFamily="34" charset="0"/>
              <a:buChar char="•"/>
            </a:pPr>
            <a:r>
              <a:rPr lang="de-DE" sz="1800">
                <a:latin typeface="Segoe UI Light"/>
                <a:cs typeface="Segoe UI Light"/>
              </a:rPr>
              <a:t>The </a:t>
            </a:r>
            <a:r>
              <a:rPr lang="de-DE" sz="1800" err="1">
                <a:latin typeface="Segoe UI Light"/>
                <a:cs typeface="Segoe UI Light"/>
              </a:rPr>
              <a:t>environment</a:t>
            </a:r>
            <a:r>
              <a:rPr lang="de-DE" sz="1800">
                <a:latin typeface="Segoe UI Light"/>
                <a:cs typeface="Segoe UI Light"/>
              </a:rPr>
              <a:t> in </a:t>
            </a:r>
            <a:r>
              <a:rPr lang="de-DE" sz="1800" err="1">
                <a:latin typeface="Segoe UI Light"/>
                <a:cs typeface="Segoe UI Light"/>
              </a:rPr>
              <a:t>which</a:t>
            </a:r>
            <a:r>
              <a:rPr lang="de-DE" sz="1800">
                <a:latin typeface="Segoe UI Light"/>
                <a:cs typeface="Segoe UI Light"/>
              </a:rPr>
              <a:t> </a:t>
            </a:r>
            <a:r>
              <a:rPr lang="de-DE" sz="1800" err="1">
                <a:latin typeface="Segoe UI Light"/>
                <a:cs typeface="Segoe UI Light"/>
              </a:rPr>
              <a:t>the</a:t>
            </a:r>
            <a:r>
              <a:rPr lang="de-DE" sz="1800">
                <a:latin typeface="Segoe UI Light"/>
                <a:cs typeface="Segoe UI Light"/>
              </a:rPr>
              <a:t> </a:t>
            </a:r>
            <a:r>
              <a:rPr lang="de-DE" sz="1800" err="1">
                <a:latin typeface="Segoe UI Light"/>
                <a:cs typeface="Segoe UI Light"/>
              </a:rPr>
              <a:t>model</a:t>
            </a:r>
            <a:r>
              <a:rPr lang="de-DE" sz="1800">
                <a:latin typeface="Segoe UI Light"/>
                <a:cs typeface="Segoe UI Light"/>
              </a:rPr>
              <a:t> </a:t>
            </a:r>
            <a:r>
              <a:rPr lang="de-DE" sz="1800" err="1">
                <a:latin typeface="Segoe UI Light"/>
                <a:cs typeface="Segoe UI Light"/>
              </a:rPr>
              <a:t>is</a:t>
            </a:r>
            <a:r>
              <a:rPr lang="de-DE" sz="1800">
                <a:latin typeface="Segoe UI Light"/>
                <a:cs typeface="Segoe UI Light"/>
              </a:rPr>
              <a:t> </a:t>
            </a:r>
            <a:r>
              <a:rPr lang="de-DE" sz="1800" err="1">
                <a:latin typeface="Segoe UI Light"/>
                <a:cs typeface="Segoe UI Light"/>
              </a:rPr>
              <a:t>served</a:t>
            </a:r>
            <a:r>
              <a:rPr lang="de-DE" sz="1800">
                <a:latin typeface="Segoe UI Light"/>
                <a:cs typeface="Segoe UI Light"/>
              </a:rPr>
              <a:t> </a:t>
            </a:r>
            <a:r>
              <a:rPr lang="de-DE" sz="1800" err="1">
                <a:latin typeface="Segoe UI Light"/>
                <a:cs typeface="Segoe UI Light"/>
              </a:rPr>
              <a:t>for</a:t>
            </a:r>
            <a:r>
              <a:rPr lang="de-DE" sz="1800">
                <a:latin typeface="Segoe UI Light"/>
                <a:cs typeface="Segoe UI Light"/>
              </a:rPr>
              <a:t> end-user </a:t>
            </a:r>
            <a:r>
              <a:rPr lang="de-DE" sz="1800" err="1">
                <a:latin typeface="Segoe UI Light"/>
                <a:cs typeface="Segoe UI Light"/>
              </a:rPr>
              <a:t>is</a:t>
            </a:r>
            <a:r>
              <a:rPr lang="de-DE" sz="1800">
                <a:latin typeface="Segoe UI Light"/>
                <a:cs typeface="Segoe UI Light"/>
              </a:rPr>
              <a:t> </a:t>
            </a:r>
            <a:r>
              <a:rPr lang="de-DE" sz="1800" err="1">
                <a:latin typeface="Segoe UI Light"/>
                <a:cs typeface="Segoe UI Light"/>
              </a:rPr>
              <a:t>called</a:t>
            </a:r>
            <a:r>
              <a:rPr lang="de-DE" sz="1800">
                <a:latin typeface="Segoe UI Light"/>
                <a:cs typeface="Segoe UI Light"/>
              </a:rPr>
              <a:t> </a:t>
            </a:r>
            <a:r>
              <a:rPr lang="de-DE" sz="1800" err="1">
                <a:latin typeface="Segoe UI Light"/>
                <a:cs typeface="Segoe UI Light"/>
              </a:rPr>
              <a:t>the</a:t>
            </a:r>
            <a:r>
              <a:rPr lang="de-DE" sz="1800">
                <a:latin typeface="Segoe UI Light"/>
                <a:cs typeface="Segoe UI Light"/>
              </a:rPr>
              <a:t> </a:t>
            </a:r>
            <a:r>
              <a:rPr lang="de-DE" sz="1800" b="1" err="1">
                <a:latin typeface="Segoe UI Light"/>
                <a:cs typeface="Segoe UI Light"/>
              </a:rPr>
              <a:t>production</a:t>
            </a:r>
            <a:r>
              <a:rPr lang="de-DE" sz="1800" b="1">
                <a:latin typeface="Segoe UI Light"/>
                <a:cs typeface="Segoe UI Light"/>
              </a:rPr>
              <a:t> </a:t>
            </a:r>
            <a:r>
              <a:rPr lang="de-DE" sz="1800" b="1" err="1">
                <a:latin typeface="Segoe UI Light"/>
                <a:cs typeface="Segoe UI Light"/>
              </a:rPr>
              <a:t>environment</a:t>
            </a:r>
            <a:r>
              <a:rPr lang="de-DE" sz="1800">
                <a:latin typeface="Segoe UI Light"/>
                <a:cs typeface="Segoe UI Light"/>
              </a:rPr>
              <a:t>.</a:t>
            </a:r>
          </a:p>
          <a:p>
            <a:pPr marL="342900" indent="-342900">
              <a:buFont typeface="Arial" panose="020B0604020202020204" pitchFamily="34" charset="0"/>
              <a:buChar char="•"/>
            </a:pPr>
            <a:r>
              <a:rPr lang="de-DE" sz="1800"/>
              <a:t>The </a:t>
            </a:r>
            <a:r>
              <a:rPr lang="de-DE" sz="1800" err="1"/>
              <a:t>main</a:t>
            </a:r>
            <a:r>
              <a:rPr lang="de-DE" sz="1800"/>
              <a:t> </a:t>
            </a:r>
            <a:r>
              <a:rPr lang="de-DE" sz="1800" err="1"/>
              <a:t>task</a:t>
            </a:r>
            <a:r>
              <a:rPr lang="de-DE" sz="1800"/>
              <a:t> </a:t>
            </a:r>
            <a:r>
              <a:rPr lang="de-DE" sz="1800" err="1"/>
              <a:t>here</a:t>
            </a:r>
            <a:r>
              <a:rPr lang="de-DE" sz="1800"/>
              <a:t> </a:t>
            </a:r>
            <a:r>
              <a:rPr lang="de-DE" sz="1800" err="1"/>
              <a:t>is</a:t>
            </a:r>
            <a:r>
              <a:rPr lang="de-DE" sz="1800"/>
              <a:t> </a:t>
            </a:r>
            <a:r>
              <a:rPr lang="de-DE" sz="1800" err="1"/>
              <a:t>to</a:t>
            </a:r>
            <a:r>
              <a:rPr lang="de-DE" sz="1800"/>
              <a:t> </a:t>
            </a:r>
            <a:r>
              <a:rPr lang="de-DE" sz="1800" b="1" err="1"/>
              <a:t>productionize</a:t>
            </a:r>
            <a:r>
              <a:rPr lang="de-DE" sz="1800"/>
              <a:t> </a:t>
            </a:r>
            <a:r>
              <a:rPr lang="de-DE" sz="1800" err="1"/>
              <a:t>our</a:t>
            </a:r>
            <a:r>
              <a:rPr lang="de-DE" sz="1800"/>
              <a:t> </a:t>
            </a:r>
            <a:r>
              <a:rPr lang="de-DE" sz="1800" err="1"/>
              <a:t>model</a:t>
            </a:r>
            <a:r>
              <a:rPr lang="de-DE" sz="1800"/>
              <a:t>, i.e., </a:t>
            </a:r>
            <a:r>
              <a:rPr lang="de-DE" sz="1800" err="1"/>
              <a:t>to</a:t>
            </a:r>
            <a:r>
              <a:rPr lang="de-DE" sz="1800"/>
              <a:t> deploy </a:t>
            </a:r>
            <a:r>
              <a:rPr lang="de-DE" sz="1800" err="1"/>
              <a:t>our</a:t>
            </a:r>
            <a:r>
              <a:rPr lang="de-DE" sz="1800"/>
              <a:t> </a:t>
            </a:r>
            <a:r>
              <a:rPr lang="de-DE" sz="1800" err="1"/>
              <a:t>model</a:t>
            </a:r>
            <a:r>
              <a:rPr lang="de-DE" sz="1800"/>
              <a:t> </a:t>
            </a:r>
            <a:r>
              <a:rPr lang="de-DE" sz="1800" err="1"/>
              <a:t>to</a:t>
            </a:r>
            <a:r>
              <a:rPr lang="de-DE" sz="1800"/>
              <a:t> </a:t>
            </a:r>
            <a:r>
              <a:rPr lang="de-DE" sz="1800" err="1"/>
              <a:t>production</a:t>
            </a:r>
            <a:r>
              <a:rPr lang="de-DE" sz="1800"/>
              <a:t>.</a:t>
            </a:r>
            <a:endParaRPr lang="en-US" sz="1800"/>
          </a:p>
          <a:p>
            <a:pPr marL="342900" indent="-342900">
              <a:buFont typeface="Arial" panose="020B0604020202020204" pitchFamily="34" charset="0"/>
              <a:buChar char="•"/>
            </a:pPr>
            <a:r>
              <a:rPr lang="en-US" sz="1800"/>
              <a:t>Productionizing other software development projects is done within the </a:t>
            </a:r>
            <a:r>
              <a:rPr lang="en-US" sz="1800" b="1"/>
              <a:t>DevOps</a:t>
            </a:r>
            <a:r>
              <a:rPr lang="en-US" sz="1800"/>
              <a:t> framework. </a:t>
            </a:r>
          </a:p>
          <a:p>
            <a:pPr marL="342900" indent="-342900">
              <a:buFont typeface="Arial" panose="020B0604020202020204" pitchFamily="34" charset="0"/>
              <a:buChar char="•"/>
            </a:pPr>
            <a:r>
              <a:rPr lang="en-US" sz="1800"/>
              <a:t>However productionizing ML models, faces new challenges:</a:t>
            </a:r>
          </a:p>
          <a:p>
            <a:pPr marL="1028700" lvl="1" indent="-342900">
              <a:buFont typeface="Arial" panose="020B0604020202020204" pitchFamily="34" charset="0"/>
              <a:buChar char="•"/>
            </a:pPr>
            <a:r>
              <a:rPr lang="en-US" b="1">
                <a:latin typeface="Segoe UI Light"/>
                <a:cs typeface="Segoe UI Light"/>
              </a:rPr>
              <a:t>Experimental nature of ML models</a:t>
            </a:r>
            <a:r>
              <a:rPr lang="en-US">
                <a:latin typeface="Segoe UI Light"/>
                <a:cs typeface="Segoe UI Light"/>
              </a:rPr>
              <a:t>: we run several algorithms, with different hyperparameters and different feature engineering methods </a:t>
            </a:r>
            <a:r>
              <a:rPr lang="en-US">
                <a:latin typeface="Segoe UI Light"/>
                <a:cs typeface="Segoe UI Light"/>
                <a:sym typeface="Wingdings" panose="05000000000000000000" pitchFamily="2" charset="2"/>
              </a:rPr>
              <a:t> keep track of different experiments and runs</a:t>
            </a:r>
            <a:endParaRPr lang="en-US">
              <a:latin typeface="Segoe UI Light"/>
              <a:cs typeface="Segoe UI Light"/>
            </a:endParaRPr>
          </a:p>
          <a:p>
            <a:pPr marL="1028700" lvl="1" indent="-342900">
              <a:buFont typeface="Arial" panose="020B0604020202020204" pitchFamily="34" charset="0"/>
              <a:buChar char="•"/>
            </a:pPr>
            <a:r>
              <a:rPr lang="en-US" b="1"/>
              <a:t>Reproducibility</a:t>
            </a:r>
            <a:r>
              <a:rPr lang="en-US"/>
              <a:t>: it could often happen that when we re-run a ML model, we get different results!</a:t>
            </a:r>
            <a:br>
              <a:rPr lang="en-US"/>
            </a:br>
            <a:r>
              <a:rPr lang="en-US"/>
              <a:t>This could happen because of changes in </a:t>
            </a:r>
            <a:r>
              <a:rPr lang="en-US" b="1"/>
              <a:t>code</a:t>
            </a:r>
            <a:r>
              <a:rPr lang="en-US"/>
              <a:t>, </a:t>
            </a:r>
            <a:r>
              <a:rPr lang="en-US" b="1"/>
              <a:t>data, env </a:t>
            </a:r>
            <a:r>
              <a:rPr lang="en-US" b="1">
                <a:sym typeface="Wingdings" panose="05000000000000000000" pitchFamily="2" charset="2"/>
              </a:rPr>
              <a:t> </a:t>
            </a:r>
            <a:r>
              <a:rPr lang="en-US">
                <a:sym typeface="Wingdings" panose="05000000000000000000" pitchFamily="2" charset="2"/>
              </a:rPr>
              <a:t>need a </a:t>
            </a:r>
            <a:r>
              <a:rPr lang="en-US" b="1">
                <a:sym typeface="Wingdings" panose="05000000000000000000" pitchFamily="2" charset="2"/>
              </a:rPr>
              <a:t>robust</a:t>
            </a:r>
            <a:r>
              <a:rPr lang="en-US">
                <a:sym typeface="Wingdings" panose="05000000000000000000" pitchFamily="2" charset="2"/>
              </a:rPr>
              <a:t> implementation</a:t>
            </a:r>
            <a:endParaRPr lang="en-US"/>
          </a:p>
          <a:p>
            <a:pPr marL="1028700" lvl="1" indent="-342900">
              <a:buFont typeface="Arial" panose="020B0604020202020204" pitchFamily="34" charset="0"/>
              <a:buChar char="•"/>
            </a:pPr>
            <a:r>
              <a:rPr lang="en-US" b="1">
                <a:latin typeface="Segoe UI Light"/>
                <a:cs typeface="Segoe UI Light"/>
              </a:rPr>
              <a:t>Retraining: </a:t>
            </a:r>
            <a:r>
              <a:rPr lang="en-US">
                <a:latin typeface="Segoe UI Light"/>
                <a:cs typeface="Segoe UI Light"/>
              </a:rPr>
              <a:t>ML model training on our local Machine is a </a:t>
            </a:r>
            <a:r>
              <a:rPr lang="en-US" b="1">
                <a:latin typeface="Segoe UI Light"/>
                <a:cs typeface="Segoe UI Light"/>
              </a:rPr>
              <a:t>one-time activity. </a:t>
            </a:r>
            <a:r>
              <a:rPr lang="en-US">
                <a:latin typeface="Segoe UI Light"/>
                <a:cs typeface="Segoe UI Light"/>
              </a:rPr>
              <a:t>However, in production, we would like to add the new data by the end-user to </a:t>
            </a:r>
            <a:r>
              <a:rPr lang="en-US" b="1">
                <a:latin typeface="Segoe UI Light"/>
                <a:cs typeface="Segoe UI Light"/>
              </a:rPr>
              <a:t>retrain </a:t>
            </a:r>
            <a:r>
              <a:rPr lang="en-US">
                <a:latin typeface="Segoe UI Light"/>
                <a:cs typeface="Segoe UI Light"/>
              </a:rPr>
              <a:t>our model, several times to improve its performance continuously.  </a:t>
            </a:r>
            <a:endParaRPr lang="en-US"/>
          </a:p>
          <a:p>
            <a:pPr marL="1028700" lvl="1" indent="-342900">
              <a:buFont typeface="Arial" panose="020B0604020202020204" pitchFamily="34" charset="0"/>
              <a:buChar char="•"/>
            </a:pPr>
            <a:r>
              <a:rPr lang="en-US" b="1">
                <a:latin typeface="Segoe UI Light"/>
                <a:cs typeface="Segoe UI Light"/>
              </a:rPr>
              <a:t>Automation</a:t>
            </a:r>
            <a:r>
              <a:rPr lang="en-US">
                <a:latin typeface="Segoe UI Light"/>
                <a:cs typeface="Segoe UI Light"/>
              </a:rPr>
              <a:t>: we would like all these goals to be achieved in an automated fashion </a:t>
            </a:r>
            <a:br>
              <a:rPr lang="en-US">
                <a:latin typeface="Segoe UI Light"/>
                <a:cs typeface="Segoe UI Light"/>
              </a:rPr>
            </a:br>
            <a:r>
              <a:rPr lang="en-US">
                <a:latin typeface="Segoe UI Light"/>
                <a:cs typeface="Segoe UI Light"/>
                <a:sym typeface="Wingdings" panose="05000000000000000000" pitchFamily="2" charset="2"/>
              </a:rPr>
              <a:t> </a:t>
            </a:r>
            <a:r>
              <a:rPr lang="en-US">
                <a:latin typeface="Segoe UI Light"/>
                <a:cs typeface="Segoe UI Light"/>
              </a:rPr>
              <a:t>multi-step </a:t>
            </a:r>
            <a:r>
              <a:rPr lang="en-US" b="1">
                <a:latin typeface="Segoe UI Light"/>
                <a:cs typeface="Segoe UI Light"/>
              </a:rPr>
              <a:t>pipelines</a:t>
            </a:r>
            <a:r>
              <a:rPr lang="en-US">
                <a:latin typeface="Segoe UI Light"/>
                <a:cs typeface="Segoe UI Light"/>
              </a:rPr>
              <a:t> to automatically retrain and deploy a model</a:t>
            </a:r>
          </a:p>
          <a:p>
            <a:pPr marL="342900" indent="-342900">
              <a:buFont typeface="Arial" panose="020B0604020202020204" pitchFamily="34" charset="0"/>
              <a:buChar char="•"/>
            </a:pPr>
            <a:r>
              <a:rPr lang="en-US" b="1" err="1">
                <a:latin typeface="Segoe UI Light"/>
                <a:cs typeface="Segoe UI Light"/>
              </a:rPr>
              <a:t>MLOps</a:t>
            </a:r>
            <a:r>
              <a:rPr lang="en-US">
                <a:latin typeface="Segoe UI Light"/>
                <a:cs typeface="Segoe UI Light"/>
              </a:rPr>
              <a:t> = </a:t>
            </a:r>
            <a:r>
              <a:rPr lang="en-US" b="1">
                <a:latin typeface="Segoe UI Light"/>
                <a:cs typeface="Segoe UI Light"/>
              </a:rPr>
              <a:t>ML</a:t>
            </a:r>
            <a:r>
              <a:rPr lang="en-US">
                <a:latin typeface="Segoe UI Light"/>
                <a:cs typeface="Segoe UI Light"/>
              </a:rPr>
              <a:t> + </a:t>
            </a:r>
            <a:r>
              <a:rPr lang="en-US" b="1">
                <a:latin typeface="Segoe UI Light"/>
                <a:cs typeface="Segoe UI Light"/>
              </a:rPr>
              <a:t>DevOps</a:t>
            </a:r>
          </a:p>
          <a:p>
            <a:pPr marL="342900" indent="-342900">
              <a:buFont typeface="Arial" panose="020B0604020202020204" pitchFamily="34" charset="0"/>
              <a:buChar char="•"/>
            </a:pPr>
            <a:r>
              <a:rPr lang="en-US" err="1">
                <a:latin typeface="Segoe UI Light"/>
                <a:cs typeface="Segoe UI Light"/>
              </a:rPr>
              <a:t>MLOps</a:t>
            </a:r>
            <a:r>
              <a:rPr lang="en-US">
                <a:latin typeface="Segoe UI Light"/>
                <a:cs typeface="Segoe UI Light"/>
              </a:rPr>
              <a:t> is a set of practices to manage the full </a:t>
            </a:r>
            <a:r>
              <a:rPr lang="en-US" b="1">
                <a:latin typeface="Segoe UI Light"/>
                <a:cs typeface="Segoe UI Light"/>
              </a:rPr>
              <a:t>ML Lifecycle</a:t>
            </a:r>
          </a:p>
          <a:p>
            <a:pPr marL="1028700" lvl="1" indent="-342900">
              <a:buFont typeface="Arial" panose="020B0604020202020204" pitchFamily="34" charset="0"/>
              <a:buChar char="•"/>
            </a:pPr>
            <a:endParaRPr lang="en-US">
              <a:latin typeface="Segoe UI Light"/>
              <a:cs typeface="Segoe UI Light"/>
            </a:endParaRPr>
          </a:p>
        </p:txBody>
      </p:sp>
      <p:sp>
        <p:nvSpPr>
          <p:cNvPr id="3" name="Title 2">
            <a:extLst>
              <a:ext uri="{FF2B5EF4-FFF2-40B4-BE49-F238E27FC236}">
                <a16:creationId xmlns:a16="http://schemas.microsoft.com/office/drawing/2014/main" id="{38B15C12-8EFC-EE63-F153-7F128A0D5122}"/>
              </a:ext>
            </a:extLst>
          </p:cNvPr>
          <p:cNvSpPr>
            <a:spLocks noGrp="1"/>
          </p:cNvSpPr>
          <p:nvPr>
            <p:ph type="title"/>
          </p:nvPr>
        </p:nvSpPr>
        <p:spPr>
          <a:xfrm>
            <a:off x="691376" y="390719"/>
            <a:ext cx="10783229" cy="594987"/>
          </a:xfrm>
        </p:spPr>
        <p:txBody>
          <a:bodyPr/>
          <a:lstStyle/>
          <a:p>
            <a:r>
              <a:rPr lang="en-US"/>
              <a:t>1. Introduction</a:t>
            </a:r>
          </a:p>
        </p:txBody>
      </p:sp>
    </p:spTree>
    <p:extLst>
      <p:ext uri="{BB962C8B-B14F-4D97-AF65-F5344CB8AC3E}">
        <p14:creationId xmlns:p14="http://schemas.microsoft.com/office/powerpoint/2010/main" val="18805834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CADFF2E-7D77-8EAE-751B-9CF791414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32" y="1012179"/>
            <a:ext cx="2154980" cy="2154980"/>
          </a:xfrm>
          <a:prstGeom prst="rect">
            <a:avLst/>
          </a:prstGeom>
        </p:spPr>
      </p:pic>
      <p:sp>
        <p:nvSpPr>
          <p:cNvPr id="2" name="Content Placeholder 1">
            <a:extLst>
              <a:ext uri="{FF2B5EF4-FFF2-40B4-BE49-F238E27FC236}">
                <a16:creationId xmlns:a16="http://schemas.microsoft.com/office/drawing/2014/main" id="{63D473BC-6AFA-7B2D-951E-BB370E7D479E}"/>
              </a:ext>
            </a:extLst>
          </p:cNvPr>
          <p:cNvSpPr>
            <a:spLocks noGrp="1"/>
          </p:cNvSpPr>
          <p:nvPr>
            <p:ph sz="half" idx="2"/>
          </p:nvPr>
        </p:nvSpPr>
        <p:spPr>
          <a:xfrm>
            <a:off x="4355843" y="390719"/>
            <a:ext cx="7236090" cy="5552881"/>
          </a:xfrm>
        </p:spPr>
        <p:txBody>
          <a:bodyPr>
            <a:normAutofit/>
          </a:bodyPr>
          <a:lstStyle/>
          <a:p>
            <a:pPr marL="342900" indent="-342900">
              <a:buFont typeface="Arial" panose="020B0604020202020204" pitchFamily="34" charset="0"/>
              <a:buChar char="•"/>
            </a:pPr>
            <a:r>
              <a:rPr lang="en-US"/>
              <a:t>Azure Blob storage is Microsoft's object storage solution for the cloud. Blob storage is optimized for storing massive amounts of unstructured data.</a:t>
            </a:r>
          </a:p>
          <a:p>
            <a:pPr marL="342900" indent="-342900">
              <a:buFont typeface="Arial" panose="020B0604020202020204" pitchFamily="34" charset="0"/>
              <a:buChar char="•"/>
            </a:pPr>
            <a:r>
              <a:rPr lang="en-US"/>
              <a:t>Azure Data Lake Storage is a scalable data storage and analytics service. </a:t>
            </a:r>
          </a:p>
          <a:p>
            <a:pPr marL="342900" indent="-342900">
              <a:buFont typeface="Arial" panose="020B0604020202020204" pitchFamily="34" charset="0"/>
              <a:buChar char="•"/>
            </a:pPr>
            <a:r>
              <a:rPr lang="en-US"/>
              <a:t>Azure Data Lake includes all the capabilities required to make it easy for developers, data scientists, and analysts to store data of any size, shape, and speed, and do all types of processing and analytics across platforms and languages.</a:t>
            </a:r>
          </a:p>
          <a:p>
            <a:pPr marL="342900" indent="-342900">
              <a:buFont typeface="Arial" panose="020B0604020202020204" pitchFamily="34" charset="0"/>
              <a:buChar char="•"/>
            </a:pPr>
            <a:r>
              <a:rPr lang="en-US"/>
              <a:t>For </a:t>
            </a:r>
            <a:r>
              <a:rPr lang="en-US" err="1"/>
              <a:t>MLOps</a:t>
            </a:r>
            <a:r>
              <a:rPr lang="en-US"/>
              <a:t>, both the input data and the model prediction as well as the logs from the scoring service are stored in Blob storage. </a:t>
            </a:r>
          </a:p>
          <a:p>
            <a:endParaRPr lang="en-US"/>
          </a:p>
        </p:txBody>
      </p:sp>
      <p:sp>
        <p:nvSpPr>
          <p:cNvPr id="13" name="Title 2">
            <a:extLst>
              <a:ext uri="{FF2B5EF4-FFF2-40B4-BE49-F238E27FC236}">
                <a16:creationId xmlns:a16="http://schemas.microsoft.com/office/drawing/2014/main" id="{86A96D10-BC10-99BB-8A4C-300CB7C8E0DD}"/>
              </a:ext>
            </a:extLst>
          </p:cNvPr>
          <p:cNvSpPr txBox="1">
            <a:spLocks/>
          </p:cNvSpPr>
          <p:nvPr/>
        </p:nvSpPr>
        <p:spPr>
          <a:xfrm>
            <a:off x="41449" y="436504"/>
            <a:ext cx="3405931" cy="9934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algn="ctr"/>
            <a:r>
              <a:rPr lang="en-US" sz="2000"/>
              <a:t>Azure Blob Storage</a:t>
            </a:r>
          </a:p>
          <a:p>
            <a:pPr algn="ctr"/>
            <a:r>
              <a:rPr lang="en-US" sz="2000"/>
              <a:t>Azure Data Lake Storage </a:t>
            </a:r>
          </a:p>
        </p:txBody>
      </p:sp>
      <p:pic>
        <p:nvPicPr>
          <p:cNvPr id="4" name="Graphic 3">
            <a:extLst>
              <a:ext uri="{FF2B5EF4-FFF2-40B4-BE49-F238E27FC236}">
                <a16:creationId xmlns:a16="http://schemas.microsoft.com/office/drawing/2014/main" id="{5D7D23A1-C375-1D8E-F411-F36D7EBA01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377" y="3167159"/>
            <a:ext cx="2539339" cy="2539339"/>
          </a:xfrm>
          <a:prstGeom prst="rect">
            <a:avLst/>
          </a:prstGeom>
        </p:spPr>
      </p:pic>
    </p:spTree>
    <p:extLst>
      <p:ext uri="{BB962C8B-B14F-4D97-AF65-F5344CB8AC3E}">
        <p14:creationId xmlns:p14="http://schemas.microsoft.com/office/powerpoint/2010/main" val="419351480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D473BC-6AFA-7B2D-951E-BB370E7D479E}"/>
              </a:ext>
            </a:extLst>
          </p:cNvPr>
          <p:cNvSpPr>
            <a:spLocks noGrp="1"/>
          </p:cNvSpPr>
          <p:nvPr>
            <p:ph sz="half" idx="2"/>
          </p:nvPr>
        </p:nvSpPr>
        <p:spPr>
          <a:xfrm>
            <a:off x="4355843" y="390719"/>
            <a:ext cx="7236090" cy="5552881"/>
          </a:xfrm>
        </p:spPr>
        <p:txBody>
          <a:bodyPr>
            <a:normAutofit/>
          </a:bodyPr>
          <a:lstStyle/>
          <a:p>
            <a:pPr marL="342900" indent="-342900">
              <a:buFont typeface="Arial" panose="020B0604020202020204" pitchFamily="34" charset="0"/>
              <a:buChar char="•"/>
            </a:pPr>
            <a:r>
              <a:rPr lang="en-US" sz="2000"/>
              <a:t>ACR is a private registry service for building, storing, and managing container images.</a:t>
            </a:r>
          </a:p>
          <a:p>
            <a:pPr marL="342900" indent="-342900">
              <a:buFont typeface="Arial" panose="020B0604020202020204" pitchFamily="34" charset="0"/>
              <a:buChar char="•"/>
            </a:pPr>
            <a:r>
              <a:rPr lang="en-US" sz="2000"/>
              <a:t>Containers are a way to bundle your OS, environments, libraries and your code and run it wherever needed. </a:t>
            </a:r>
          </a:p>
          <a:p>
            <a:pPr marL="342900" indent="-342900">
              <a:buFont typeface="Arial" panose="020B0604020202020204" pitchFamily="34" charset="0"/>
              <a:buChar char="•"/>
            </a:pPr>
            <a:r>
              <a:rPr lang="en-US"/>
              <a:t>Containers are lightweight and contain everything needed to run the application, so you do not need to rely on what is currently installed on the host.</a:t>
            </a:r>
          </a:p>
          <a:p>
            <a:pPr marL="342900" indent="-342900">
              <a:buFont typeface="Arial" panose="020B0604020202020204" pitchFamily="34" charset="0"/>
              <a:buChar char="•"/>
            </a:pPr>
            <a:r>
              <a:rPr lang="en-US" b="1"/>
              <a:t>       Docker</a:t>
            </a:r>
            <a:r>
              <a:rPr lang="en-US"/>
              <a:t> is an </a:t>
            </a:r>
            <a:r>
              <a:rPr lang="en-US" err="1"/>
              <a:t>an</a:t>
            </a:r>
            <a:r>
              <a:rPr lang="en-US"/>
              <a:t> open platform to create and run containers (containerization) in 5 steps:</a:t>
            </a:r>
          </a:p>
          <a:p>
            <a:pPr marL="1028700" lvl="1" indent="-342900">
              <a:buFont typeface="+mj-lt"/>
              <a:buAutoNum type="arabicPeriod"/>
            </a:pPr>
            <a:r>
              <a:rPr lang="en-US"/>
              <a:t>Create a </a:t>
            </a:r>
            <a:r>
              <a:rPr lang="en-US" b="1"/>
              <a:t>docker file </a:t>
            </a:r>
            <a:r>
              <a:rPr lang="en-US"/>
              <a:t>(=defining steps needed to create an image )</a:t>
            </a:r>
          </a:p>
          <a:p>
            <a:pPr marL="1028700" lvl="1" indent="-342900">
              <a:buFont typeface="+mj-lt"/>
              <a:buAutoNum type="arabicPeriod"/>
            </a:pPr>
            <a:r>
              <a:rPr lang="en-US"/>
              <a:t>Build the docker file into an </a:t>
            </a:r>
            <a:r>
              <a:rPr lang="en-US" b="1"/>
              <a:t>image</a:t>
            </a:r>
            <a:r>
              <a:rPr lang="en-US"/>
              <a:t> (=</a:t>
            </a:r>
            <a:r>
              <a:rPr lang="en-US" err="1"/>
              <a:t>blueptrint</a:t>
            </a:r>
            <a:r>
              <a:rPr lang="en-US"/>
              <a:t> of containers)</a:t>
            </a:r>
          </a:p>
          <a:p>
            <a:pPr marL="1028700" lvl="1" indent="-342900">
              <a:buFont typeface="+mj-lt"/>
              <a:buAutoNum type="arabicPeriod"/>
            </a:pPr>
            <a:r>
              <a:rPr lang="en-US" b="1"/>
              <a:t>Push</a:t>
            </a:r>
            <a:r>
              <a:rPr lang="en-US"/>
              <a:t> the image to ACI (or other registries like </a:t>
            </a:r>
            <a:r>
              <a:rPr lang="en-US" err="1"/>
              <a:t>DockerHub</a:t>
            </a:r>
            <a:r>
              <a:rPr lang="en-US"/>
              <a:t>)</a:t>
            </a:r>
          </a:p>
          <a:p>
            <a:pPr marL="1028700" lvl="1" indent="-342900">
              <a:buFont typeface="+mj-lt"/>
              <a:buAutoNum type="arabicPeriod"/>
            </a:pPr>
            <a:r>
              <a:rPr lang="en-US" b="1"/>
              <a:t>Pull</a:t>
            </a:r>
            <a:r>
              <a:rPr lang="en-US"/>
              <a:t> the image from ACI to your machine</a:t>
            </a:r>
          </a:p>
          <a:p>
            <a:pPr marL="1028700" lvl="1" indent="-342900">
              <a:buFont typeface="+mj-lt"/>
              <a:buAutoNum type="arabicPeriod"/>
            </a:pPr>
            <a:r>
              <a:rPr lang="en-US"/>
              <a:t>Run </a:t>
            </a:r>
            <a:r>
              <a:rPr lang="en-US" b="1"/>
              <a:t>containers</a:t>
            </a:r>
            <a:r>
              <a:rPr lang="en-US"/>
              <a:t> (= running instances of images).</a:t>
            </a:r>
          </a:p>
          <a:p>
            <a:pPr marL="342900" indent="-342900">
              <a:buFont typeface="Arial" panose="020B0604020202020204" pitchFamily="34" charset="0"/>
              <a:buChar char="•"/>
            </a:pPr>
            <a:r>
              <a:rPr lang="en-US" sz="2000"/>
              <a:t>In </a:t>
            </a:r>
            <a:r>
              <a:rPr lang="en-US" sz="2000" err="1"/>
              <a:t>MLOps</a:t>
            </a:r>
            <a:r>
              <a:rPr lang="en-US" sz="2000"/>
              <a:t>, the </a:t>
            </a:r>
            <a:r>
              <a:rPr lang="en-US" sz="2000" b="1"/>
              <a:t>ML script </a:t>
            </a:r>
            <a:r>
              <a:rPr lang="en-US" sz="2000"/>
              <a:t>is packaged as a Docker image and versioned in ACR.</a:t>
            </a:r>
          </a:p>
          <a:p>
            <a:endParaRPr lang="en-US"/>
          </a:p>
          <a:p>
            <a:endParaRPr lang="en-US"/>
          </a:p>
          <a:p>
            <a:endParaRPr lang="en-US"/>
          </a:p>
        </p:txBody>
      </p:sp>
      <p:pic>
        <p:nvPicPr>
          <p:cNvPr id="6" name="Graphic 5">
            <a:extLst>
              <a:ext uri="{FF2B5EF4-FFF2-40B4-BE49-F238E27FC236}">
                <a16:creationId xmlns:a16="http://schemas.microsoft.com/office/drawing/2014/main" id="{80E57734-D56E-6618-93A8-2B93A309B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946" y="1034042"/>
            <a:ext cx="2285627" cy="2285627"/>
          </a:xfrm>
          <a:prstGeom prst="rect">
            <a:avLst/>
          </a:prstGeom>
        </p:spPr>
      </p:pic>
      <p:sp>
        <p:nvSpPr>
          <p:cNvPr id="37" name="Title 2">
            <a:extLst>
              <a:ext uri="{FF2B5EF4-FFF2-40B4-BE49-F238E27FC236}">
                <a16:creationId xmlns:a16="http://schemas.microsoft.com/office/drawing/2014/main" id="{730EC776-B052-C873-8660-1B3574396F50}"/>
              </a:ext>
            </a:extLst>
          </p:cNvPr>
          <p:cNvSpPr txBox="1">
            <a:spLocks/>
          </p:cNvSpPr>
          <p:nvPr/>
        </p:nvSpPr>
        <p:spPr>
          <a:xfrm>
            <a:off x="161579" y="467253"/>
            <a:ext cx="3405931" cy="9934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algn="ctr"/>
            <a:r>
              <a:rPr lang="en-US" sz="2000"/>
              <a:t>Azure Container Registry (ACR)</a:t>
            </a:r>
          </a:p>
        </p:txBody>
      </p:sp>
      <p:grpSp>
        <p:nvGrpSpPr>
          <p:cNvPr id="13" name="Group 12">
            <a:extLst>
              <a:ext uri="{FF2B5EF4-FFF2-40B4-BE49-F238E27FC236}">
                <a16:creationId xmlns:a16="http://schemas.microsoft.com/office/drawing/2014/main" id="{B1C60F1C-C714-FAE0-80BF-67A1F5C1FD9B}"/>
              </a:ext>
            </a:extLst>
          </p:cNvPr>
          <p:cNvGrpSpPr/>
          <p:nvPr/>
        </p:nvGrpSpPr>
        <p:grpSpPr>
          <a:xfrm>
            <a:off x="161580" y="3786809"/>
            <a:ext cx="3018942" cy="2334849"/>
            <a:chOff x="194156" y="3807791"/>
            <a:chExt cx="3651806" cy="2495494"/>
          </a:xfrm>
        </p:grpSpPr>
        <p:pic>
          <p:nvPicPr>
            <p:cNvPr id="12" name="Picture 8" descr="A picture containing text, clipart&#10;&#10;Description automatically generated">
              <a:extLst>
                <a:ext uri="{FF2B5EF4-FFF2-40B4-BE49-F238E27FC236}">
                  <a16:creationId xmlns:a16="http://schemas.microsoft.com/office/drawing/2014/main" id="{C90A09E9-0974-B435-FCBE-49D95D543FED}"/>
                </a:ext>
              </a:extLst>
            </p:cNvPr>
            <p:cNvPicPr>
              <a:picLocks noChangeAspect="1"/>
            </p:cNvPicPr>
            <p:nvPr/>
          </p:nvPicPr>
          <p:blipFill>
            <a:blip r:embed="rId5"/>
            <a:stretch>
              <a:fillRect/>
            </a:stretch>
          </p:blipFill>
          <p:spPr>
            <a:xfrm>
              <a:off x="301519" y="3807791"/>
              <a:ext cx="470232" cy="497472"/>
            </a:xfrm>
            <a:prstGeom prst="rect">
              <a:avLst/>
            </a:prstGeom>
          </p:spPr>
        </p:pic>
        <p:sp>
          <p:nvSpPr>
            <p:cNvPr id="14" name="Rectangle 13">
              <a:extLst>
                <a:ext uri="{FF2B5EF4-FFF2-40B4-BE49-F238E27FC236}">
                  <a16:creationId xmlns:a16="http://schemas.microsoft.com/office/drawing/2014/main" id="{7DA24027-D8AA-2FF3-24B7-0ADA3300932E}"/>
                </a:ext>
              </a:extLst>
            </p:cNvPr>
            <p:cNvSpPr/>
            <p:nvPr/>
          </p:nvSpPr>
          <p:spPr>
            <a:xfrm>
              <a:off x="194156" y="4991717"/>
              <a:ext cx="560909" cy="302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600" b="1">
                  <a:cs typeface="Segoe UI"/>
                </a:rPr>
                <a:t>Docker Image</a:t>
              </a:r>
              <a:endParaRPr lang="en-US" sz="600" b="1"/>
            </a:p>
          </p:txBody>
        </p:sp>
        <p:sp>
          <p:nvSpPr>
            <p:cNvPr id="15" name="Arrow: Right 14">
              <a:extLst>
                <a:ext uri="{FF2B5EF4-FFF2-40B4-BE49-F238E27FC236}">
                  <a16:creationId xmlns:a16="http://schemas.microsoft.com/office/drawing/2014/main" id="{74C864FF-4959-DC56-6DFD-3C3CD3855480}"/>
                </a:ext>
              </a:extLst>
            </p:cNvPr>
            <p:cNvSpPr/>
            <p:nvPr/>
          </p:nvSpPr>
          <p:spPr>
            <a:xfrm>
              <a:off x="810040" y="5142890"/>
              <a:ext cx="457115" cy="9098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600"/>
            </a:p>
          </p:txBody>
        </p:sp>
        <p:sp>
          <p:nvSpPr>
            <p:cNvPr id="16" name="Rectangle 15">
              <a:extLst>
                <a:ext uri="{FF2B5EF4-FFF2-40B4-BE49-F238E27FC236}">
                  <a16:creationId xmlns:a16="http://schemas.microsoft.com/office/drawing/2014/main" id="{2CCEC1C7-3B53-3510-207E-CFE07B056696}"/>
                </a:ext>
              </a:extLst>
            </p:cNvPr>
            <p:cNvSpPr/>
            <p:nvPr/>
          </p:nvSpPr>
          <p:spPr>
            <a:xfrm>
              <a:off x="1299967" y="4991717"/>
              <a:ext cx="410911" cy="302347"/>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600" b="1">
                  <a:cs typeface="Segoe UI"/>
                </a:rPr>
                <a:t>ACI</a:t>
              </a:r>
              <a:endParaRPr lang="en-US" sz="600" b="1"/>
            </a:p>
          </p:txBody>
        </p:sp>
        <p:sp>
          <p:nvSpPr>
            <p:cNvPr id="20" name="Rectangle 19">
              <a:extLst>
                <a:ext uri="{FF2B5EF4-FFF2-40B4-BE49-F238E27FC236}">
                  <a16:creationId xmlns:a16="http://schemas.microsoft.com/office/drawing/2014/main" id="{257A07CA-F375-AC22-B49D-042C3D140FD6}"/>
                </a:ext>
              </a:extLst>
            </p:cNvPr>
            <p:cNvSpPr/>
            <p:nvPr/>
          </p:nvSpPr>
          <p:spPr>
            <a:xfrm>
              <a:off x="2756703" y="5233874"/>
              <a:ext cx="897037" cy="20716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600" b="1">
                  <a:cs typeface="Segoe UI"/>
                </a:rPr>
                <a:t>Docker Image</a:t>
              </a:r>
            </a:p>
          </p:txBody>
        </p:sp>
        <p:sp>
          <p:nvSpPr>
            <p:cNvPr id="21" name="Arrow: Right 20">
              <a:extLst>
                <a:ext uri="{FF2B5EF4-FFF2-40B4-BE49-F238E27FC236}">
                  <a16:creationId xmlns:a16="http://schemas.microsoft.com/office/drawing/2014/main" id="{22857D4E-137A-F88A-DA06-8476E65AAD75}"/>
                </a:ext>
              </a:extLst>
            </p:cNvPr>
            <p:cNvSpPr/>
            <p:nvPr/>
          </p:nvSpPr>
          <p:spPr>
            <a:xfrm rot="5400000">
              <a:off x="3113845" y="5526734"/>
              <a:ext cx="150904" cy="10370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600"/>
            </a:p>
          </p:txBody>
        </p:sp>
        <p:pic>
          <p:nvPicPr>
            <p:cNvPr id="22" name="Picture 20" descr="Shape, rectangle&#10;&#10;Description automatically generated">
              <a:extLst>
                <a:ext uri="{FF2B5EF4-FFF2-40B4-BE49-F238E27FC236}">
                  <a16:creationId xmlns:a16="http://schemas.microsoft.com/office/drawing/2014/main" id="{5E7D90D1-5149-8107-6C5B-461697263C3A}"/>
                </a:ext>
              </a:extLst>
            </p:cNvPr>
            <p:cNvPicPr>
              <a:picLocks noChangeAspect="1"/>
            </p:cNvPicPr>
            <p:nvPr/>
          </p:nvPicPr>
          <p:blipFill>
            <a:blip r:embed="rId6"/>
            <a:stretch>
              <a:fillRect/>
            </a:stretch>
          </p:blipFill>
          <p:spPr>
            <a:xfrm>
              <a:off x="2672873" y="5655479"/>
              <a:ext cx="1054730" cy="470318"/>
            </a:xfrm>
            <a:prstGeom prst="rect">
              <a:avLst/>
            </a:prstGeom>
          </p:spPr>
        </p:pic>
        <p:sp>
          <p:nvSpPr>
            <p:cNvPr id="23" name="TextBox 22">
              <a:extLst>
                <a:ext uri="{FF2B5EF4-FFF2-40B4-BE49-F238E27FC236}">
                  <a16:creationId xmlns:a16="http://schemas.microsoft.com/office/drawing/2014/main" id="{A9E4DDB0-B5AE-5E1E-3110-81585D254475}"/>
                </a:ext>
              </a:extLst>
            </p:cNvPr>
            <p:cNvSpPr txBox="1"/>
            <p:nvPr/>
          </p:nvSpPr>
          <p:spPr>
            <a:xfrm>
              <a:off x="2671597" y="6074994"/>
              <a:ext cx="1118970" cy="206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t>Docker Container</a:t>
              </a:r>
            </a:p>
          </p:txBody>
        </p:sp>
        <p:sp>
          <p:nvSpPr>
            <p:cNvPr id="24" name="Rectangle 23">
              <a:extLst>
                <a:ext uri="{FF2B5EF4-FFF2-40B4-BE49-F238E27FC236}">
                  <a16:creationId xmlns:a16="http://schemas.microsoft.com/office/drawing/2014/main" id="{691D18A7-0205-807E-71CF-5599954DA985}"/>
                </a:ext>
              </a:extLst>
            </p:cNvPr>
            <p:cNvSpPr/>
            <p:nvPr/>
          </p:nvSpPr>
          <p:spPr>
            <a:xfrm>
              <a:off x="2742464" y="3906908"/>
              <a:ext cx="897037" cy="20716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600" b="1">
                  <a:cs typeface="Segoe UI"/>
                </a:rPr>
                <a:t>Docker Image</a:t>
              </a:r>
            </a:p>
          </p:txBody>
        </p:sp>
        <p:sp>
          <p:nvSpPr>
            <p:cNvPr id="25" name="Arrow: Right 24">
              <a:extLst>
                <a:ext uri="{FF2B5EF4-FFF2-40B4-BE49-F238E27FC236}">
                  <a16:creationId xmlns:a16="http://schemas.microsoft.com/office/drawing/2014/main" id="{606D9798-25B7-6362-9AFC-2CEA082EB8E0}"/>
                </a:ext>
              </a:extLst>
            </p:cNvPr>
            <p:cNvSpPr/>
            <p:nvPr/>
          </p:nvSpPr>
          <p:spPr>
            <a:xfrm rot="5400000">
              <a:off x="3103878" y="4175132"/>
              <a:ext cx="150904" cy="10370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600"/>
            </a:p>
          </p:txBody>
        </p:sp>
        <p:pic>
          <p:nvPicPr>
            <p:cNvPr id="26" name="Picture 20" descr="Shape, rectangle&#10;&#10;Description automatically generated">
              <a:extLst>
                <a:ext uri="{FF2B5EF4-FFF2-40B4-BE49-F238E27FC236}">
                  <a16:creationId xmlns:a16="http://schemas.microsoft.com/office/drawing/2014/main" id="{3AA52A16-454E-45D3-FD70-A75A48C31424}"/>
                </a:ext>
              </a:extLst>
            </p:cNvPr>
            <p:cNvPicPr>
              <a:picLocks noChangeAspect="1"/>
            </p:cNvPicPr>
            <p:nvPr/>
          </p:nvPicPr>
          <p:blipFill>
            <a:blip r:embed="rId6"/>
            <a:stretch>
              <a:fillRect/>
            </a:stretch>
          </p:blipFill>
          <p:spPr>
            <a:xfrm>
              <a:off x="2658634" y="4328513"/>
              <a:ext cx="1054730" cy="470318"/>
            </a:xfrm>
            <a:prstGeom prst="rect">
              <a:avLst/>
            </a:prstGeom>
          </p:spPr>
        </p:pic>
        <p:sp>
          <p:nvSpPr>
            <p:cNvPr id="27" name="TextBox 26">
              <a:extLst>
                <a:ext uri="{FF2B5EF4-FFF2-40B4-BE49-F238E27FC236}">
                  <a16:creationId xmlns:a16="http://schemas.microsoft.com/office/drawing/2014/main" id="{3093CE30-2D34-419B-219A-C39AA00367A6}"/>
                </a:ext>
              </a:extLst>
            </p:cNvPr>
            <p:cNvSpPr txBox="1"/>
            <p:nvPr/>
          </p:nvSpPr>
          <p:spPr>
            <a:xfrm>
              <a:off x="2661630" y="4751389"/>
              <a:ext cx="1118970" cy="206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t>Docker Container</a:t>
              </a:r>
            </a:p>
          </p:txBody>
        </p:sp>
        <p:sp>
          <p:nvSpPr>
            <p:cNvPr id="28" name="Rectangle 27">
              <a:extLst>
                <a:ext uri="{FF2B5EF4-FFF2-40B4-BE49-F238E27FC236}">
                  <a16:creationId xmlns:a16="http://schemas.microsoft.com/office/drawing/2014/main" id="{9879941B-40B7-41BA-B3AA-1C1064AAD300}"/>
                </a:ext>
              </a:extLst>
            </p:cNvPr>
            <p:cNvSpPr/>
            <p:nvPr/>
          </p:nvSpPr>
          <p:spPr>
            <a:xfrm>
              <a:off x="2592959" y="3817324"/>
              <a:ext cx="1253003" cy="1136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rgbClr val="333333"/>
                </a:solidFill>
                <a:highlight>
                  <a:srgbClr val="000000"/>
                </a:highlight>
                <a:cs typeface="Segoe UI"/>
              </a:endParaRPr>
            </a:p>
          </p:txBody>
        </p:sp>
        <p:sp>
          <p:nvSpPr>
            <p:cNvPr id="29" name="Rectangle 28">
              <a:extLst>
                <a:ext uri="{FF2B5EF4-FFF2-40B4-BE49-F238E27FC236}">
                  <a16:creationId xmlns:a16="http://schemas.microsoft.com/office/drawing/2014/main" id="{5D9F453A-4A9F-FF3B-BB4E-7C23B8C76D27}"/>
                </a:ext>
              </a:extLst>
            </p:cNvPr>
            <p:cNvSpPr/>
            <p:nvPr/>
          </p:nvSpPr>
          <p:spPr>
            <a:xfrm>
              <a:off x="2592958" y="5166685"/>
              <a:ext cx="1253003" cy="1136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rgbClr val="333333"/>
                </a:solidFill>
                <a:highlight>
                  <a:srgbClr val="000000"/>
                </a:highlight>
                <a:cs typeface="Segoe UI"/>
              </a:endParaRPr>
            </a:p>
          </p:txBody>
        </p:sp>
        <p:cxnSp>
          <p:nvCxnSpPr>
            <p:cNvPr id="30" name="Straight Arrow Connector 29">
              <a:extLst>
                <a:ext uri="{FF2B5EF4-FFF2-40B4-BE49-F238E27FC236}">
                  <a16:creationId xmlns:a16="http://schemas.microsoft.com/office/drawing/2014/main" id="{8261A03C-EBBC-29B6-4ADD-4A91E7D364A0}"/>
                </a:ext>
              </a:extLst>
            </p:cNvPr>
            <p:cNvCxnSpPr>
              <a:cxnSpLocks/>
            </p:cNvCxnSpPr>
            <p:nvPr/>
          </p:nvCxnSpPr>
          <p:spPr>
            <a:xfrm>
              <a:off x="1722621" y="5142892"/>
              <a:ext cx="780278" cy="5632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8B14CD8-B244-FFC6-BC5E-9A26D939CED3}"/>
                </a:ext>
              </a:extLst>
            </p:cNvPr>
            <p:cNvCxnSpPr>
              <a:cxnSpLocks/>
            </p:cNvCxnSpPr>
            <p:nvPr/>
          </p:nvCxnSpPr>
          <p:spPr>
            <a:xfrm flipV="1">
              <a:off x="1722621" y="4591948"/>
              <a:ext cx="773159" cy="550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FF61DA8-14A7-5319-A039-ACC51D9BD6B6}"/>
                </a:ext>
              </a:extLst>
            </p:cNvPr>
            <p:cNvSpPr txBox="1"/>
            <p:nvPr/>
          </p:nvSpPr>
          <p:spPr>
            <a:xfrm>
              <a:off x="220991" y="4271104"/>
              <a:ext cx="827078" cy="206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b="1" err="1"/>
                <a:t>Dockerfile</a:t>
              </a:r>
              <a:endParaRPr lang="en-US" sz="600" b="1"/>
            </a:p>
          </p:txBody>
        </p:sp>
        <p:sp>
          <p:nvSpPr>
            <p:cNvPr id="33" name="TextBox 32">
              <a:extLst>
                <a:ext uri="{FF2B5EF4-FFF2-40B4-BE49-F238E27FC236}">
                  <a16:creationId xmlns:a16="http://schemas.microsoft.com/office/drawing/2014/main" id="{08EF9B36-CBE9-CDB8-DC16-E9C50F30E6BC}"/>
                </a:ext>
              </a:extLst>
            </p:cNvPr>
            <p:cNvSpPr txBox="1"/>
            <p:nvPr/>
          </p:nvSpPr>
          <p:spPr>
            <a:xfrm>
              <a:off x="1779924" y="4542155"/>
              <a:ext cx="541025" cy="309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b="1">
                  <a:cs typeface="Segoe UI"/>
                </a:rPr>
                <a:t>Pull</a:t>
              </a:r>
            </a:p>
            <a:p>
              <a:r>
                <a:rPr lang="en-US" sz="600" b="1">
                  <a:cs typeface="Segoe UI"/>
                </a:rPr>
                <a:t>image</a:t>
              </a:r>
            </a:p>
          </p:txBody>
        </p:sp>
        <p:sp>
          <p:nvSpPr>
            <p:cNvPr id="34" name="TextBox 33">
              <a:extLst>
                <a:ext uri="{FF2B5EF4-FFF2-40B4-BE49-F238E27FC236}">
                  <a16:creationId xmlns:a16="http://schemas.microsoft.com/office/drawing/2014/main" id="{331294A1-AFF7-8814-531B-64FDADA0840E}"/>
                </a:ext>
              </a:extLst>
            </p:cNvPr>
            <p:cNvSpPr txBox="1"/>
            <p:nvPr/>
          </p:nvSpPr>
          <p:spPr>
            <a:xfrm>
              <a:off x="1816390" y="5383703"/>
              <a:ext cx="617807" cy="309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b="1">
                  <a:cs typeface="Segoe UI"/>
                </a:rPr>
                <a:t>Pull</a:t>
              </a:r>
            </a:p>
            <a:p>
              <a:r>
                <a:rPr lang="en-US" sz="600" b="1">
                  <a:cs typeface="Segoe UI"/>
                </a:rPr>
                <a:t>image</a:t>
              </a:r>
            </a:p>
          </p:txBody>
        </p:sp>
        <p:sp>
          <p:nvSpPr>
            <p:cNvPr id="9" name="TextBox 8">
              <a:extLst>
                <a:ext uri="{FF2B5EF4-FFF2-40B4-BE49-F238E27FC236}">
                  <a16:creationId xmlns:a16="http://schemas.microsoft.com/office/drawing/2014/main" id="{A8A63D87-12B5-BA90-EA02-317FBBF61890}"/>
                </a:ext>
              </a:extLst>
            </p:cNvPr>
            <p:cNvSpPr txBox="1"/>
            <p:nvPr/>
          </p:nvSpPr>
          <p:spPr>
            <a:xfrm>
              <a:off x="810041" y="4949560"/>
              <a:ext cx="473521" cy="206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b="1">
                  <a:cs typeface="Segoe UI"/>
                </a:rPr>
                <a:t>Push</a:t>
              </a:r>
            </a:p>
          </p:txBody>
        </p:sp>
        <p:grpSp>
          <p:nvGrpSpPr>
            <p:cNvPr id="3" name="Group 2">
              <a:extLst>
                <a:ext uri="{FF2B5EF4-FFF2-40B4-BE49-F238E27FC236}">
                  <a16:creationId xmlns:a16="http://schemas.microsoft.com/office/drawing/2014/main" id="{0F7C18F2-9C4A-507B-F647-EC93D3FD27D6}"/>
                </a:ext>
              </a:extLst>
            </p:cNvPr>
            <p:cNvGrpSpPr/>
            <p:nvPr/>
          </p:nvGrpSpPr>
          <p:grpSpPr>
            <a:xfrm rot="5400000">
              <a:off x="200114" y="4713488"/>
              <a:ext cx="756852" cy="257151"/>
              <a:chOff x="74956" y="4667829"/>
              <a:chExt cx="865243" cy="257150"/>
            </a:xfrm>
          </p:grpSpPr>
          <p:sp>
            <p:nvSpPr>
              <p:cNvPr id="36" name="Arrow: Right 35">
                <a:extLst>
                  <a:ext uri="{FF2B5EF4-FFF2-40B4-BE49-F238E27FC236}">
                    <a16:creationId xmlns:a16="http://schemas.microsoft.com/office/drawing/2014/main" id="{B202AC95-8B2B-9428-F2EB-DAB907EC8032}"/>
                  </a:ext>
                </a:extLst>
              </p:cNvPr>
              <p:cNvSpPr/>
              <p:nvPr/>
            </p:nvSpPr>
            <p:spPr>
              <a:xfrm>
                <a:off x="74956" y="4837273"/>
                <a:ext cx="542270" cy="8770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600"/>
              </a:p>
            </p:txBody>
          </p:sp>
          <p:sp>
            <p:nvSpPr>
              <p:cNvPr id="38" name="TextBox 37">
                <a:extLst>
                  <a:ext uri="{FF2B5EF4-FFF2-40B4-BE49-F238E27FC236}">
                    <a16:creationId xmlns:a16="http://schemas.microsoft.com/office/drawing/2014/main" id="{AE39470F-BC74-4BB8-70B0-C8591BFC4BF6}"/>
                  </a:ext>
                </a:extLst>
              </p:cNvPr>
              <p:cNvSpPr txBox="1"/>
              <p:nvPr/>
            </p:nvSpPr>
            <p:spPr>
              <a:xfrm>
                <a:off x="113121" y="4667829"/>
                <a:ext cx="827078" cy="230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b="1"/>
                  <a:t>Build</a:t>
                </a:r>
              </a:p>
            </p:txBody>
          </p:sp>
        </p:grpSp>
      </p:grpSp>
      <p:pic>
        <p:nvPicPr>
          <p:cNvPr id="5" name="Picture 4" descr="Logo&#10;&#10;Description automatically generated">
            <a:extLst>
              <a:ext uri="{FF2B5EF4-FFF2-40B4-BE49-F238E27FC236}">
                <a16:creationId xmlns:a16="http://schemas.microsoft.com/office/drawing/2014/main" id="{002AA8B1-4C6A-3BB9-52D3-1C364252BD9B}"/>
              </a:ext>
            </a:extLst>
          </p:cNvPr>
          <p:cNvPicPr>
            <a:picLocks noChangeAspect="1"/>
          </p:cNvPicPr>
          <p:nvPr/>
        </p:nvPicPr>
        <p:blipFill>
          <a:blip r:embed="rId7"/>
          <a:stretch>
            <a:fillRect/>
          </a:stretch>
        </p:blipFill>
        <p:spPr>
          <a:xfrm>
            <a:off x="4778762" y="2623918"/>
            <a:ext cx="426590" cy="426590"/>
          </a:xfrm>
          <a:prstGeom prst="rect">
            <a:avLst/>
          </a:prstGeom>
        </p:spPr>
      </p:pic>
    </p:spTree>
    <p:extLst>
      <p:ext uri="{BB962C8B-B14F-4D97-AF65-F5344CB8AC3E}">
        <p14:creationId xmlns:p14="http://schemas.microsoft.com/office/powerpoint/2010/main" val="25574583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72AB294-DB0B-6084-93D6-D6A797655B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37" y="2090827"/>
            <a:ext cx="2330223" cy="2330223"/>
          </a:xfrm>
          <a:prstGeom prst="rect">
            <a:avLst/>
          </a:prstGeom>
        </p:spPr>
      </p:pic>
      <p:sp>
        <p:nvSpPr>
          <p:cNvPr id="2" name="Content Placeholder 1">
            <a:extLst>
              <a:ext uri="{FF2B5EF4-FFF2-40B4-BE49-F238E27FC236}">
                <a16:creationId xmlns:a16="http://schemas.microsoft.com/office/drawing/2014/main" id="{63D473BC-6AFA-7B2D-951E-BB370E7D479E}"/>
              </a:ext>
            </a:extLst>
          </p:cNvPr>
          <p:cNvSpPr>
            <a:spLocks noGrp="1"/>
          </p:cNvSpPr>
          <p:nvPr>
            <p:ph sz="half" idx="2"/>
          </p:nvPr>
        </p:nvSpPr>
        <p:spPr>
          <a:xfrm>
            <a:off x="4355843" y="390719"/>
            <a:ext cx="7236090" cy="5552881"/>
          </a:xfrm>
        </p:spPr>
        <p:txBody>
          <a:bodyPr>
            <a:normAutofit/>
          </a:bodyPr>
          <a:lstStyle/>
          <a:p>
            <a:pPr marL="342900" indent="-342900">
              <a:buFont typeface="Arial" panose="020B0604020202020204" pitchFamily="34" charset="0"/>
              <a:buChar char="•"/>
            </a:pPr>
            <a:r>
              <a:rPr lang="en-US"/>
              <a:t>ACI offers the fastest and simplest way to run a container in Azure, without having to manage any virtual machines and without having to adopt a higher-level service.</a:t>
            </a:r>
          </a:p>
          <a:p>
            <a:pPr marL="342900" indent="-342900">
              <a:buFont typeface="Arial" panose="020B0604020202020204" pitchFamily="34" charset="0"/>
              <a:buChar char="•"/>
            </a:pPr>
            <a:r>
              <a:rPr lang="en-US"/>
              <a:t>Azure Container Instances is a great solution for any scenario that can operate in </a:t>
            </a:r>
            <a:r>
              <a:rPr lang="en-US" b="1"/>
              <a:t>isolated containers</a:t>
            </a:r>
            <a:r>
              <a:rPr lang="en-US"/>
              <a:t>, including simple applications, task automation, and build jobs. </a:t>
            </a:r>
          </a:p>
          <a:p>
            <a:pPr marL="342900" indent="-342900">
              <a:buFont typeface="Arial" panose="020B0604020202020204" pitchFamily="34" charset="0"/>
              <a:buChar char="•"/>
            </a:pPr>
            <a:r>
              <a:rPr lang="en-US"/>
              <a:t>In </a:t>
            </a:r>
            <a:r>
              <a:rPr lang="en-US" err="1"/>
              <a:t>MLOps</a:t>
            </a:r>
            <a:r>
              <a:rPr lang="en-US"/>
              <a:t>, as part of the release pipeline, the QA and staging environment is mimicked by deploying the scoring webservice image to Container Instances, which provides an easy, serverless way to run a container.</a:t>
            </a:r>
          </a:p>
          <a:p>
            <a:endParaRPr lang="en-US"/>
          </a:p>
          <a:p>
            <a:endParaRPr lang="en-US"/>
          </a:p>
          <a:p>
            <a:endParaRPr lang="en-US"/>
          </a:p>
        </p:txBody>
      </p:sp>
      <p:sp>
        <p:nvSpPr>
          <p:cNvPr id="7" name="Title 2">
            <a:extLst>
              <a:ext uri="{FF2B5EF4-FFF2-40B4-BE49-F238E27FC236}">
                <a16:creationId xmlns:a16="http://schemas.microsoft.com/office/drawing/2014/main" id="{12A11832-0EDA-17A8-35D0-8D0F3DB13AAC}"/>
              </a:ext>
            </a:extLst>
          </p:cNvPr>
          <p:cNvSpPr txBox="1">
            <a:spLocks/>
          </p:cNvSpPr>
          <p:nvPr/>
        </p:nvSpPr>
        <p:spPr>
          <a:xfrm>
            <a:off x="201335" y="613027"/>
            <a:ext cx="3405931" cy="9934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algn="ctr"/>
            <a:r>
              <a:rPr lang="en-US" sz="2000"/>
              <a:t>Azure Container Instances </a:t>
            </a:r>
          </a:p>
          <a:p>
            <a:pPr algn="ctr"/>
            <a:r>
              <a:rPr lang="en-US" sz="2000"/>
              <a:t>(ACI)</a:t>
            </a:r>
          </a:p>
        </p:txBody>
      </p:sp>
    </p:spTree>
    <p:extLst>
      <p:ext uri="{BB962C8B-B14F-4D97-AF65-F5344CB8AC3E}">
        <p14:creationId xmlns:p14="http://schemas.microsoft.com/office/powerpoint/2010/main" val="26563519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D473BC-6AFA-7B2D-951E-BB370E7D479E}"/>
              </a:ext>
            </a:extLst>
          </p:cNvPr>
          <p:cNvSpPr>
            <a:spLocks noGrp="1"/>
          </p:cNvSpPr>
          <p:nvPr>
            <p:ph sz="half" idx="2"/>
          </p:nvPr>
        </p:nvSpPr>
        <p:spPr>
          <a:xfrm>
            <a:off x="4355843" y="390719"/>
            <a:ext cx="7236090" cy="6109472"/>
          </a:xfrm>
        </p:spPr>
        <p:txBody>
          <a:bodyPr>
            <a:normAutofit/>
          </a:bodyPr>
          <a:lstStyle/>
          <a:p>
            <a:r>
              <a:rPr lang="en-US" sz="1900"/>
              <a:t>    Kubernetes (K8s) is an open-source </a:t>
            </a:r>
            <a:r>
              <a:rPr lang="en-US" sz="1900" b="1"/>
              <a:t>container orchestration </a:t>
            </a:r>
            <a:r>
              <a:rPr lang="en-US" sz="1900"/>
              <a:t>system for automating software deployment, scaling, and management. (as opposed to running isolated containers).</a:t>
            </a:r>
          </a:p>
          <a:p>
            <a:pPr marL="342900" indent="-342900">
              <a:buFont typeface="Arial" panose="020B0604020202020204" pitchFamily="34" charset="0"/>
              <a:buChar char="•"/>
            </a:pPr>
            <a:r>
              <a:rPr lang="en-US" sz="1900"/>
              <a:t>Containers are a good way to bundle and run your applications. </a:t>
            </a:r>
          </a:p>
          <a:p>
            <a:pPr marL="342900" indent="-342900">
              <a:buFont typeface="Arial" panose="020B0604020202020204" pitchFamily="34" charset="0"/>
              <a:buChar char="•"/>
            </a:pPr>
            <a:r>
              <a:rPr lang="en-US" sz="1900"/>
              <a:t>In a </a:t>
            </a:r>
            <a:r>
              <a:rPr lang="en-US" sz="1900" b="1"/>
              <a:t>production environment</a:t>
            </a:r>
            <a:r>
              <a:rPr lang="en-US" sz="1900"/>
              <a:t>, you need to manage the containers that run the applications and ensure that there is no downtime. For ex., if a container goes down, another container needs to start</a:t>
            </a:r>
          </a:p>
          <a:p>
            <a:pPr marL="342900" indent="-342900">
              <a:buFont typeface="Arial" panose="020B0604020202020204" pitchFamily="34" charset="0"/>
              <a:buChar char="•"/>
            </a:pPr>
            <a:r>
              <a:rPr lang="en-US" sz="1900"/>
              <a:t>Kubernetes provides you with a framework to run distributed systems resiliently. It takes care of scaling and failover for your application, provides deployment patterns, and more</a:t>
            </a:r>
          </a:p>
          <a:p>
            <a:pPr marL="342900" indent="-342900">
              <a:buFont typeface="Arial" panose="020B0604020202020204" pitchFamily="34" charset="0"/>
              <a:buChar char="•"/>
            </a:pPr>
            <a:r>
              <a:rPr lang="en-US" sz="1900"/>
              <a:t>When you deploy Kubernetes, you get a </a:t>
            </a:r>
            <a:r>
              <a:rPr lang="en-US" sz="1900" b="1"/>
              <a:t>cluster</a:t>
            </a:r>
            <a:r>
              <a:rPr lang="en-US" sz="1900"/>
              <a:t> with master and worker nodes.</a:t>
            </a:r>
          </a:p>
          <a:p>
            <a:pPr marL="342900" indent="-342900">
              <a:buFont typeface="Arial" panose="020B0604020202020204" pitchFamily="34" charset="0"/>
              <a:buChar char="•"/>
            </a:pPr>
            <a:r>
              <a:rPr lang="en-US" sz="1900"/>
              <a:t>AKS simplifies deploying a managed Kubernetes cluster in Azure by offloading the operational overhead to Azure. </a:t>
            </a:r>
          </a:p>
          <a:p>
            <a:pPr marL="342900" indent="-342900">
              <a:buFont typeface="Arial" panose="020B0604020202020204" pitchFamily="34" charset="0"/>
              <a:buChar char="•"/>
            </a:pPr>
            <a:r>
              <a:rPr lang="en-US" sz="1900"/>
              <a:t>As a hosted Kubernetes service, Azure handles critical tasks, like health monitoring and maintenance. </a:t>
            </a:r>
          </a:p>
          <a:p>
            <a:pPr marL="342900" indent="-342900">
              <a:buFont typeface="Arial" panose="020B0604020202020204" pitchFamily="34" charset="0"/>
              <a:buChar char="•"/>
            </a:pPr>
            <a:r>
              <a:rPr lang="en-US" sz="1900"/>
              <a:t>Since Kubernetes masters are managed by Azure, you only manage and maintain the agent nodes.</a:t>
            </a:r>
          </a:p>
          <a:p>
            <a:endParaRPr lang="en-US"/>
          </a:p>
        </p:txBody>
      </p:sp>
      <p:sp>
        <p:nvSpPr>
          <p:cNvPr id="3" name="Title 2">
            <a:extLst>
              <a:ext uri="{FF2B5EF4-FFF2-40B4-BE49-F238E27FC236}">
                <a16:creationId xmlns:a16="http://schemas.microsoft.com/office/drawing/2014/main" id="{2C0F9665-2401-D542-3558-CA433C17068C}"/>
              </a:ext>
            </a:extLst>
          </p:cNvPr>
          <p:cNvSpPr>
            <a:spLocks noGrp="1"/>
          </p:cNvSpPr>
          <p:nvPr>
            <p:ph type="title"/>
          </p:nvPr>
        </p:nvSpPr>
        <p:spPr>
          <a:xfrm>
            <a:off x="201335" y="613027"/>
            <a:ext cx="3405931" cy="993465"/>
          </a:xfrm>
        </p:spPr>
        <p:txBody>
          <a:bodyPr anchor="t">
            <a:normAutofit/>
          </a:bodyPr>
          <a:lstStyle/>
          <a:p>
            <a:r>
              <a:rPr lang="en-US" sz="2000" b="1"/>
              <a:t>Azure Kubernetes Service</a:t>
            </a:r>
            <a:endParaRPr lang="en-US" sz="2000"/>
          </a:p>
        </p:txBody>
      </p:sp>
      <p:pic>
        <p:nvPicPr>
          <p:cNvPr id="6" name="Graphic 5">
            <a:extLst>
              <a:ext uri="{FF2B5EF4-FFF2-40B4-BE49-F238E27FC236}">
                <a16:creationId xmlns:a16="http://schemas.microsoft.com/office/drawing/2014/main" id="{DE523870-1E49-4A19-3FF4-0B7029A1A4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6488" y="1212049"/>
            <a:ext cx="2142407" cy="2142407"/>
          </a:xfrm>
          <a:prstGeom prst="rect">
            <a:avLst/>
          </a:prstGeom>
        </p:spPr>
      </p:pic>
      <p:pic>
        <p:nvPicPr>
          <p:cNvPr id="8" name="Picture 7" descr="Icon&#10;&#10;Description automatically generated">
            <a:extLst>
              <a:ext uri="{FF2B5EF4-FFF2-40B4-BE49-F238E27FC236}">
                <a16:creationId xmlns:a16="http://schemas.microsoft.com/office/drawing/2014/main" id="{0D10C768-6BB6-0994-AF32-50212A77DACA}"/>
              </a:ext>
            </a:extLst>
          </p:cNvPr>
          <p:cNvPicPr>
            <a:picLocks noChangeAspect="1"/>
          </p:cNvPicPr>
          <p:nvPr/>
        </p:nvPicPr>
        <p:blipFill>
          <a:blip r:embed="rId4"/>
          <a:stretch>
            <a:fillRect/>
          </a:stretch>
        </p:blipFill>
        <p:spPr>
          <a:xfrm>
            <a:off x="4407737" y="422307"/>
            <a:ext cx="269091" cy="261246"/>
          </a:xfrm>
          <a:prstGeom prst="rect">
            <a:avLst/>
          </a:prstGeom>
        </p:spPr>
      </p:pic>
      <p:pic>
        <p:nvPicPr>
          <p:cNvPr id="5" name="Graphic 4">
            <a:extLst>
              <a:ext uri="{FF2B5EF4-FFF2-40B4-BE49-F238E27FC236}">
                <a16:creationId xmlns:a16="http://schemas.microsoft.com/office/drawing/2014/main" id="{EEDCD896-4BD7-B979-A34F-2E145CE9BF1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071" t="731" r="22209" b="3365"/>
          <a:stretch/>
        </p:blipFill>
        <p:spPr>
          <a:xfrm>
            <a:off x="126253" y="3741849"/>
            <a:ext cx="3173946" cy="1853881"/>
          </a:xfrm>
          <a:prstGeom prst="rect">
            <a:avLst/>
          </a:prstGeom>
        </p:spPr>
      </p:pic>
      <p:sp>
        <p:nvSpPr>
          <p:cNvPr id="7" name="TextBox 6">
            <a:extLst>
              <a:ext uri="{FF2B5EF4-FFF2-40B4-BE49-F238E27FC236}">
                <a16:creationId xmlns:a16="http://schemas.microsoft.com/office/drawing/2014/main" id="{B5950769-1294-7995-68D6-C13D6C0C1D43}"/>
              </a:ext>
            </a:extLst>
          </p:cNvPr>
          <p:cNvSpPr txBox="1"/>
          <p:nvPr/>
        </p:nvSpPr>
        <p:spPr>
          <a:xfrm>
            <a:off x="716488" y="5595730"/>
            <a:ext cx="2096215" cy="369332"/>
          </a:xfrm>
          <a:prstGeom prst="rect">
            <a:avLst/>
          </a:prstGeom>
          <a:noFill/>
        </p:spPr>
        <p:txBody>
          <a:bodyPr wrap="none" rtlCol="0">
            <a:spAutoFit/>
          </a:bodyPr>
          <a:lstStyle/>
          <a:p>
            <a:r>
              <a:rPr lang="de-DE" err="1"/>
              <a:t>Kubernetes</a:t>
            </a:r>
            <a:r>
              <a:rPr lang="de-DE"/>
              <a:t> Cluster</a:t>
            </a:r>
            <a:endParaRPr lang="en-US"/>
          </a:p>
        </p:txBody>
      </p:sp>
    </p:spTree>
    <p:extLst>
      <p:ext uri="{BB962C8B-B14F-4D97-AF65-F5344CB8AC3E}">
        <p14:creationId xmlns:p14="http://schemas.microsoft.com/office/powerpoint/2010/main" val="11594169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66E6C4B-DF50-F0D7-988D-1D508F98E4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9935" y="2116574"/>
            <a:ext cx="2330223" cy="2330223"/>
          </a:xfrm>
          <a:prstGeom prst="rect">
            <a:avLst/>
          </a:prstGeom>
        </p:spPr>
      </p:pic>
      <p:sp>
        <p:nvSpPr>
          <p:cNvPr id="2" name="Content Placeholder 1">
            <a:extLst>
              <a:ext uri="{FF2B5EF4-FFF2-40B4-BE49-F238E27FC236}">
                <a16:creationId xmlns:a16="http://schemas.microsoft.com/office/drawing/2014/main" id="{63D473BC-6AFA-7B2D-951E-BB370E7D479E}"/>
              </a:ext>
            </a:extLst>
          </p:cNvPr>
          <p:cNvSpPr>
            <a:spLocks noGrp="1"/>
          </p:cNvSpPr>
          <p:nvPr>
            <p:ph sz="half" idx="2"/>
          </p:nvPr>
        </p:nvSpPr>
        <p:spPr>
          <a:xfrm>
            <a:off x="4355843" y="390719"/>
            <a:ext cx="7236090" cy="5552881"/>
          </a:xfrm>
        </p:spPr>
        <p:txBody>
          <a:bodyPr>
            <a:normAutofit/>
          </a:bodyPr>
          <a:lstStyle/>
          <a:p>
            <a:pPr marL="342900" indent="-342900">
              <a:buFont typeface="Arial" panose="020B0604020202020204" pitchFamily="34" charset="0"/>
              <a:buChar char="•"/>
            </a:pPr>
            <a:r>
              <a:rPr lang="en-US"/>
              <a:t>Application Insights is a feature of Azure Monitor that provides extensible application performance management and monitoring for live web apps. </a:t>
            </a:r>
          </a:p>
          <a:p>
            <a:pPr marL="1028700" lvl="1" indent="-342900">
              <a:buFont typeface="Arial" panose="020B0604020202020204" pitchFamily="34" charset="0"/>
              <a:buChar char="•"/>
            </a:pPr>
            <a:r>
              <a:rPr lang="en-US" sz="2000"/>
              <a:t>Automatically detect performance anomalies.</a:t>
            </a:r>
          </a:p>
          <a:p>
            <a:pPr marL="1028700" lvl="1" indent="-342900">
              <a:buFont typeface="Arial" panose="020B0604020202020204" pitchFamily="34" charset="0"/>
              <a:buChar char="•"/>
            </a:pPr>
            <a:r>
              <a:rPr lang="en-US" sz="2000"/>
              <a:t>Help diagnose issues by using powerful analytics tools.</a:t>
            </a:r>
          </a:p>
          <a:p>
            <a:pPr marL="1028700" lvl="1" indent="-342900">
              <a:buFont typeface="Arial" panose="020B0604020202020204" pitchFamily="34" charset="0"/>
              <a:buChar char="•"/>
            </a:pPr>
            <a:r>
              <a:rPr lang="en-US" sz="2000"/>
              <a:t>See what users do with apps.</a:t>
            </a:r>
          </a:p>
          <a:p>
            <a:pPr marL="1028700" lvl="1" indent="-342900">
              <a:buFont typeface="Arial" panose="020B0604020202020204" pitchFamily="34" charset="0"/>
              <a:buChar char="•"/>
            </a:pPr>
            <a:r>
              <a:rPr lang="en-US" sz="2000"/>
              <a:t>Help continuously improve app performance and usability.</a:t>
            </a:r>
          </a:p>
          <a:p>
            <a:pPr marL="342900" indent="-342900">
              <a:buFont typeface="Arial" panose="020B0604020202020204" pitchFamily="34" charset="0"/>
              <a:buChar char="•"/>
            </a:pPr>
            <a:r>
              <a:rPr lang="en-US"/>
              <a:t>In </a:t>
            </a:r>
            <a:r>
              <a:rPr lang="en-US" err="1"/>
              <a:t>MLOps</a:t>
            </a:r>
            <a:r>
              <a:rPr lang="en-US"/>
              <a:t>, Azure Application Insights is used to detect performance degradation.</a:t>
            </a:r>
          </a:p>
          <a:p>
            <a:endParaRPr lang="en-US"/>
          </a:p>
          <a:p>
            <a:endParaRPr lang="en-US"/>
          </a:p>
          <a:p>
            <a:endParaRPr lang="en-US"/>
          </a:p>
          <a:p>
            <a:endParaRPr lang="en-US"/>
          </a:p>
        </p:txBody>
      </p:sp>
      <p:sp>
        <p:nvSpPr>
          <p:cNvPr id="5" name="Title 2">
            <a:extLst>
              <a:ext uri="{FF2B5EF4-FFF2-40B4-BE49-F238E27FC236}">
                <a16:creationId xmlns:a16="http://schemas.microsoft.com/office/drawing/2014/main" id="{8AB3C275-C46C-DE95-A4C8-3C8A92BD02F7}"/>
              </a:ext>
            </a:extLst>
          </p:cNvPr>
          <p:cNvSpPr txBox="1">
            <a:spLocks/>
          </p:cNvSpPr>
          <p:nvPr/>
        </p:nvSpPr>
        <p:spPr>
          <a:xfrm>
            <a:off x="201335" y="613027"/>
            <a:ext cx="3405931" cy="9934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sz="2000"/>
              <a:t>Azure Application Insights</a:t>
            </a:r>
          </a:p>
        </p:txBody>
      </p:sp>
      <p:pic>
        <p:nvPicPr>
          <p:cNvPr id="8" name="Picture 7" descr="Diagram&#10;&#10;Description automatically generated">
            <a:extLst>
              <a:ext uri="{FF2B5EF4-FFF2-40B4-BE49-F238E27FC236}">
                <a16:creationId xmlns:a16="http://schemas.microsoft.com/office/drawing/2014/main" id="{FD999A14-02C2-6A69-1424-85D132054567}"/>
              </a:ext>
            </a:extLst>
          </p:cNvPr>
          <p:cNvPicPr>
            <a:picLocks noChangeAspect="1"/>
          </p:cNvPicPr>
          <p:nvPr/>
        </p:nvPicPr>
        <p:blipFill>
          <a:blip r:embed="rId4"/>
          <a:stretch>
            <a:fillRect/>
          </a:stretch>
        </p:blipFill>
        <p:spPr>
          <a:xfrm>
            <a:off x="5971797" y="3963798"/>
            <a:ext cx="4096011" cy="2288618"/>
          </a:xfrm>
          <a:prstGeom prst="rect">
            <a:avLst/>
          </a:prstGeom>
        </p:spPr>
      </p:pic>
    </p:spTree>
    <p:extLst>
      <p:ext uri="{BB962C8B-B14F-4D97-AF65-F5344CB8AC3E}">
        <p14:creationId xmlns:p14="http://schemas.microsoft.com/office/powerpoint/2010/main" val="31678800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47FA5D-DC2A-6599-AD09-6F15622A5DA0}"/>
              </a:ext>
            </a:extLst>
          </p:cNvPr>
          <p:cNvSpPr>
            <a:spLocks noGrp="1"/>
          </p:cNvSpPr>
          <p:nvPr>
            <p:ph idx="1"/>
          </p:nvPr>
        </p:nvSpPr>
        <p:spPr/>
        <p:txBody>
          <a:bodyPr vert="horz" lIns="91440" tIns="45720" rIns="91440" bIns="45720" rtlCol="0" anchor="t">
            <a:normAutofit/>
          </a:bodyPr>
          <a:lstStyle/>
          <a:p>
            <a:pPr marL="342900" indent="-342900">
              <a:buChar char="•"/>
            </a:pPr>
            <a:r>
              <a:rPr lang="en-US" err="1">
                <a:latin typeface="Segoe UI Light"/>
                <a:cs typeface="Segoe UI Light"/>
              </a:rPr>
              <a:t>CoE</a:t>
            </a:r>
            <a:r>
              <a:rPr lang="en-US">
                <a:latin typeface="Segoe UI Light"/>
                <a:cs typeface="Segoe UI Light"/>
              </a:rPr>
              <a:t> (Cluster of Excellence) offers </a:t>
            </a:r>
            <a:r>
              <a:rPr lang="en-US" err="1">
                <a:latin typeface="Segoe UI Light"/>
                <a:cs typeface="Segoe UI Light"/>
              </a:rPr>
              <a:t>MLOps</a:t>
            </a:r>
            <a:r>
              <a:rPr lang="en-US">
                <a:latin typeface="Segoe UI Light"/>
                <a:cs typeface="Segoe UI Light"/>
              </a:rPr>
              <a:t> trainings</a:t>
            </a:r>
            <a:endParaRPr lang="en-US"/>
          </a:p>
          <a:p>
            <a:pPr marL="342900" indent="-342900">
              <a:buChar char="•"/>
            </a:pPr>
            <a:r>
              <a:rPr lang="en-US">
                <a:latin typeface="Segoe UI Light"/>
                <a:cs typeface="Segoe UI Light"/>
              </a:rPr>
              <a:t>A self-study version of the </a:t>
            </a:r>
            <a:r>
              <a:rPr lang="en-US" err="1">
                <a:latin typeface="Segoe UI Light"/>
                <a:cs typeface="Segoe UI Light"/>
              </a:rPr>
              <a:t>trainig</a:t>
            </a:r>
            <a:r>
              <a:rPr lang="en-US">
                <a:latin typeface="Segoe UI Light"/>
                <a:cs typeface="Segoe UI Light"/>
              </a:rPr>
              <a:t> is available at </a:t>
            </a:r>
            <a:r>
              <a:rPr lang="de-DE">
                <a:latin typeface="Segoe UI Light"/>
                <a:cs typeface="Segoe UI Light"/>
                <a:hlinkClick r:id="rId2"/>
              </a:rPr>
              <a:t>On Demand (sharepoint.com)</a:t>
            </a:r>
            <a:endParaRPr lang="en-US">
              <a:cs typeface="Segoe UI Light"/>
            </a:endParaRPr>
          </a:p>
        </p:txBody>
      </p:sp>
      <p:sp>
        <p:nvSpPr>
          <p:cNvPr id="9" name="Title 8">
            <a:extLst>
              <a:ext uri="{FF2B5EF4-FFF2-40B4-BE49-F238E27FC236}">
                <a16:creationId xmlns:a16="http://schemas.microsoft.com/office/drawing/2014/main" id="{8259677C-905E-5D6D-D455-5CE48165B93C}"/>
              </a:ext>
            </a:extLst>
          </p:cNvPr>
          <p:cNvSpPr>
            <a:spLocks noGrp="1"/>
          </p:cNvSpPr>
          <p:nvPr>
            <p:ph type="title"/>
          </p:nvPr>
        </p:nvSpPr>
        <p:spPr/>
        <p:txBody>
          <a:bodyPr/>
          <a:lstStyle/>
          <a:p>
            <a:r>
              <a:rPr lang="en-US">
                <a:latin typeface="Segoe UI Semibold"/>
                <a:cs typeface="Segoe UI Semibold"/>
              </a:rPr>
              <a:t>Avanade Resources for </a:t>
            </a:r>
            <a:r>
              <a:rPr lang="en-US" err="1">
                <a:latin typeface="Segoe UI Semibold"/>
                <a:cs typeface="Segoe UI Semibold"/>
              </a:rPr>
              <a:t>MLOps</a:t>
            </a:r>
            <a:endParaRPr lang="en-US" err="1"/>
          </a:p>
        </p:txBody>
      </p:sp>
    </p:spTree>
    <p:extLst>
      <p:ext uri="{BB962C8B-B14F-4D97-AF65-F5344CB8AC3E}">
        <p14:creationId xmlns:p14="http://schemas.microsoft.com/office/powerpoint/2010/main" val="36495263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0F9665-2401-D542-3558-CA433C17068C}"/>
              </a:ext>
            </a:extLst>
          </p:cNvPr>
          <p:cNvSpPr>
            <a:spLocks noGrp="1"/>
          </p:cNvSpPr>
          <p:nvPr>
            <p:ph type="title"/>
          </p:nvPr>
        </p:nvSpPr>
        <p:spPr/>
        <p:txBody>
          <a:bodyPr/>
          <a:lstStyle/>
          <a:p>
            <a:r>
              <a:rPr lang="en-US"/>
              <a:t>2. ML Lifecycle</a:t>
            </a:r>
          </a:p>
        </p:txBody>
      </p:sp>
      <p:sp>
        <p:nvSpPr>
          <p:cNvPr id="9" name="TextBox 8">
            <a:extLst>
              <a:ext uri="{FF2B5EF4-FFF2-40B4-BE49-F238E27FC236}">
                <a16:creationId xmlns:a16="http://schemas.microsoft.com/office/drawing/2014/main" id="{6F2EAD52-611C-ACDA-EC4A-327D78FB6B2A}"/>
              </a:ext>
            </a:extLst>
          </p:cNvPr>
          <p:cNvSpPr txBox="1"/>
          <p:nvPr/>
        </p:nvSpPr>
        <p:spPr>
          <a:xfrm>
            <a:off x="717395" y="990212"/>
            <a:ext cx="10129570" cy="646331"/>
          </a:xfrm>
          <a:prstGeom prst="rect">
            <a:avLst/>
          </a:prstGeom>
          <a:noFill/>
        </p:spPr>
        <p:txBody>
          <a:bodyPr wrap="square">
            <a:spAutoFit/>
          </a:bodyPr>
          <a:lstStyle/>
          <a:p>
            <a:pPr marL="342900" indent="-342900">
              <a:buFont typeface="Arial" panose="020B0604020202020204" pitchFamily="34" charset="0"/>
              <a:buChar char="•"/>
            </a:pPr>
            <a:r>
              <a:rPr lang="de-DE"/>
              <a:t>The </a:t>
            </a:r>
            <a:r>
              <a:rPr lang="de-DE" b="1"/>
              <a:t>ML Lifecycle </a:t>
            </a:r>
            <a:r>
              <a:rPr lang="de-DE" err="1"/>
              <a:t>consists</a:t>
            </a:r>
            <a:r>
              <a:rPr lang="de-DE"/>
              <a:t> </a:t>
            </a:r>
            <a:r>
              <a:rPr lang="de-DE" err="1"/>
              <a:t>of</a:t>
            </a:r>
            <a:r>
              <a:rPr lang="de-DE"/>
              <a:t> different </a:t>
            </a:r>
            <a:r>
              <a:rPr lang="de-DE" err="1"/>
              <a:t>stages</a:t>
            </a:r>
            <a:r>
              <a:rPr lang="de-DE"/>
              <a:t> </a:t>
            </a:r>
            <a:r>
              <a:rPr lang="de-DE" err="1"/>
              <a:t>that</a:t>
            </a:r>
            <a:r>
              <a:rPr lang="de-DE"/>
              <a:t> a ML </a:t>
            </a:r>
            <a:r>
              <a:rPr lang="de-DE" err="1"/>
              <a:t>project</a:t>
            </a:r>
            <a:r>
              <a:rPr lang="de-DE"/>
              <a:t> </a:t>
            </a:r>
            <a:r>
              <a:rPr lang="de-DE" err="1"/>
              <a:t>must</a:t>
            </a:r>
            <a:r>
              <a:rPr lang="de-DE"/>
              <a:t> </a:t>
            </a:r>
            <a:r>
              <a:rPr lang="de-DE" err="1"/>
              <a:t>go</a:t>
            </a:r>
            <a:r>
              <a:rPr lang="de-DE"/>
              <a:t> </a:t>
            </a:r>
            <a:r>
              <a:rPr lang="de-DE" err="1"/>
              <a:t>through</a:t>
            </a:r>
            <a:r>
              <a:rPr lang="de-DE"/>
              <a:t> in </a:t>
            </a:r>
            <a:r>
              <a:rPr lang="de-DE" err="1"/>
              <a:t>order</a:t>
            </a:r>
            <a:r>
              <a:rPr lang="de-DE"/>
              <a:t> </a:t>
            </a:r>
            <a:r>
              <a:rPr lang="de-DE" err="1"/>
              <a:t>to</a:t>
            </a:r>
            <a:r>
              <a:rPr lang="de-DE"/>
              <a:t> </a:t>
            </a:r>
            <a:r>
              <a:rPr lang="de-DE" err="1"/>
              <a:t>fulfill</a:t>
            </a:r>
            <a:r>
              <a:rPr lang="de-DE"/>
              <a:t> </a:t>
            </a:r>
            <a:r>
              <a:rPr lang="de-DE" err="1"/>
              <a:t>the</a:t>
            </a:r>
            <a:r>
              <a:rPr lang="de-DE"/>
              <a:t> </a:t>
            </a:r>
            <a:r>
              <a:rPr lang="de-DE" err="1"/>
              <a:t>project‘s</a:t>
            </a:r>
            <a:r>
              <a:rPr lang="de-DE"/>
              <a:t> </a:t>
            </a:r>
            <a:r>
              <a:rPr lang="de-DE" err="1"/>
              <a:t>goal</a:t>
            </a:r>
            <a:endParaRPr lang="de-DE"/>
          </a:p>
        </p:txBody>
      </p:sp>
      <p:sp>
        <p:nvSpPr>
          <p:cNvPr id="17" name="TextBox 16">
            <a:extLst>
              <a:ext uri="{FF2B5EF4-FFF2-40B4-BE49-F238E27FC236}">
                <a16:creationId xmlns:a16="http://schemas.microsoft.com/office/drawing/2014/main" id="{0DB5403C-6A07-95EF-A220-CC6F67100BE3}"/>
              </a:ext>
            </a:extLst>
          </p:cNvPr>
          <p:cNvSpPr txBox="1"/>
          <p:nvPr/>
        </p:nvSpPr>
        <p:spPr>
          <a:xfrm>
            <a:off x="4684348" y="5174390"/>
            <a:ext cx="2420224" cy="369332"/>
          </a:xfrm>
          <a:prstGeom prst="rect">
            <a:avLst/>
          </a:prstGeom>
          <a:noFill/>
        </p:spPr>
        <p:txBody>
          <a:bodyPr wrap="square" rtlCol="0">
            <a:spAutoFit/>
          </a:bodyPr>
          <a:lstStyle/>
          <a:p>
            <a:pPr algn="ctr"/>
            <a:r>
              <a:rPr lang="en-US"/>
              <a:t>Retraining</a:t>
            </a:r>
          </a:p>
        </p:txBody>
      </p:sp>
      <p:sp>
        <p:nvSpPr>
          <p:cNvPr id="7" name="Rectangle: Rounded Corners 6">
            <a:extLst>
              <a:ext uri="{FF2B5EF4-FFF2-40B4-BE49-F238E27FC236}">
                <a16:creationId xmlns:a16="http://schemas.microsoft.com/office/drawing/2014/main" id="{8467CD55-C36B-6BD2-2736-8632E9EC7C19}"/>
              </a:ext>
            </a:extLst>
          </p:cNvPr>
          <p:cNvSpPr/>
          <p:nvPr/>
        </p:nvSpPr>
        <p:spPr>
          <a:xfrm>
            <a:off x="1012766" y="2306088"/>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5D33BAC-8E5B-7F5F-F8A9-6F0CD37F6D2D}"/>
              </a:ext>
            </a:extLst>
          </p:cNvPr>
          <p:cNvSpPr/>
          <p:nvPr/>
        </p:nvSpPr>
        <p:spPr>
          <a:xfrm>
            <a:off x="4592069" y="2310284"/>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5F6DD58-9944-B4BC-835C-11DB72C0EC20}"/>
              </a:ext>
            </a:extLst>
          </p:cNvPr>
          <p:cNvSpPr/>
          <p:nvPr/>
        </p:nvSpPr>
        <p:spPr>
          <a:xfrm>
            <a:off x="8171372" y="2310284"/>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A62A982-EEAB-44B3-0D14-040281B5A72E}"/>
              </a:ext>
            </a:extLst>
          </p:cNvPr>
          <p:cNvCxnSpPr>
            <a:stCxn id="7" idx="3"/>
            <a:endCxn id="8" idx="1"/>
          </p:cNvCxnSpPr>
          <p:nvPr/>
        </p:nvCxnSpPr>
        <p:spPr>
          <a:xfrm>
            <a:off x="3617548" y="3476353"/>
            <a:ext cx="974521" cy="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013722-576A-E03A-2AC0-431A2FEFBD1D}"/>
              </a:ext>
            </a:extLst>
          </p:cNvPr>
          <p:cNvCxnSpPr/>
          <p:nvPr/>
        </p:nvCxnSpPr>
        <p:spPr>
          <a:xfrm>
            <a:off x="7196851" y="3472156"/>
            <a:ext cx="974521" cy="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E82F3344-B5E1-5AF0-091F-97D6F477DE09}"/>
              </a:ext>
            </a:extLst>
          </p:cNvPr>
          <p:cNvCxnSpPr>
            <a:stCxn id="10" idx="2"/>
            <a:endCxn id="7" idx="2"/>
          </p:cNvCxnSpPr>
          <p:nvPr/>
        </p:nvCxnSpPr>
        <p:spPr>
          <a:xfrm rot="5400000" flipH="1">
            <a:off x="5892362" y="1069412"/>
            <a:ext cx="4196" cy="7158606"/>
          </a:xfrm>
          <a:prstGeom prst="bentConnector3">
            <a:avLst>
              <a:gd name="adj1" fmla="val -13345234"/>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82FDE0-281A-17B2-4BCD-3AF10D4CC63A}"/>
              </a:ext>
            </a:extLst>
          </p:cNvPr>
          <p:cNvSpPr txBox="1"/>
          <p:nvPr/>
        </p:nvSpPr>
        <p:spPr>
          <a:xfrm>
            <a:off x="1230882" y="1865664"/>
            <a:ext cx="2420224" cy="369332"/>
          </a:xfrm>
          <a:prstGeom prst="rect">
            <a:avLst/>
          </a:prstGeom>
          <a:noFill/>
        </p:spPr>
        <p:txBody>
          <a:bodyPr wrap="square" rtlCol="0">
            <a:spAutoFit/>
          </a:bodyPr>
          <a:lstStyle/>
          <a:p>
            <a:r>
              <a:rPr lang="en-US"/>
              <a:t>Experiment Tracking</a:t>
            </a:r>
          </a:p>
        </p:txBody>
      </p:sp>
      <p:sp>
        <p:nvSpPr>
          <p:cNvPr id="15" name="TextBox 14">
            <a:extLst>
              <a:ext uri="{FF2B5EF4-FFF2-40B4-BE49-F238E27FC236}">
                <a16:creationId xmlns:a16="http://schemas.microsoft.com/office/drawing/2014/main" id="{D7346BAA-D796-8BC5-427C-9910D77A0577}"/>
              </a:ext>
            </a:extLst>
          </p:cNvPr>
          <p:cNvSpPr txBox="1"/>
          <p:nvPr/>
        </p:nvSpPr>
        <p:spPr>
          <a:xfrm>
            <a:off x="1129574" y="2854520"/>
            <a:ext cx="800825" cy="246221"/>
          </a:xfrm>
          <a:prstGeom prst="rect">
            <a:avLst/>
          </a:prstGeom>
          <a:noFill/>
        </p:spPr>
        <p:txBody>
          <a:bodyPr wrap="square" rtlCol="0">
            <a:spAutoFit/>
          </a:bodyPr>
          <a:lstStyle/>
          <a:p>
            <a:pPr algn="ctr"/>
            <a:r>
              <a:rPr lang="en-US" sz="1000"/>
              <a:t>Train/Test</a:t>
            </a:r>
          </a:p>
        </p:txBody>
      </p:sp>
      <p:sp>
        <p:nvSpPr>
          <p:cNvPr id="16" name="TextBox 15">
            <a:extLst>
              <a:ext uri="{FF2B5EF4-FFF2-40B4-BE49-F238E27FC236}">
                <a16:creationId xmlns:a16="http://schemas.microsoft.com/office/drawing/2014/main" id="{9142315D-2C5C-ECDD-38B7-637EAD51D56E}"/>
              </a:ext>
            </a:extLst>
          </p:cNvPr>
          <p:cNvSpPr txBox="1"/>
          <p:nvPr/>
        </p:nvSpPr>
        <p:spPr>
          <a:xfrm>
            <a:off x="8322372" y="1865664"/>
            <a:ext cx="2420224" cy="369332"/>
          </a:xfrm>
          <a:prstGeom prst="rect">
            <a:avLst/>
          </a:prstGeom>
          <a:noFill/>
        </p:spPr>
        <p:txBody>
          <a:bodyPr wrap="square" rtlCol="0">
            <a:spAutoFit/>
          </a:bodyPr>
          <a:lstStyle/>
          <a:p>
            <a:pPr algn="ctr"/>
            <a:r>
              <a:rPr lang="en-US"/>
              <a:t>Monitoring</a:t>
            </a:r>
          </a:p>
        </p:txBody>
      </p:sp>
      <p:pic>
        <p:nvPicPr>
          <p:cNvPr id="18" name="Picture 17" descr="Chart&#10;&#10;Description automatically generated">
            <a:extLst>
              <a:ext uri="{FF2B5EF4-FFF2-40B4-BE49-F238E27FC236}">
                <a16:creationId xmlns:a16="http://schemas.microsoft.com/office/drawing/2014/main" id="{2B1CE469-2750-9719-AB24-F5EF2FFD8AE1}"/>
              </a:ext>
            </a:extLst>
          </p:cNvPr>
          <p:cNvPicPr>
            <a:picLocks noChangeAspect="1"/>
          </p:cNvPicPr>
          <p:nvPr/>
        </p:nvPicPr>
        <p:blipFill>
          <a:blip r:embed="rId2"/>
          <a:stretch>
            <a:fillRect/>
          </a:stretch>
        </p:blipFill>
        <p:spPr>
          <a:xfrm>
            <a:off x="4962710" y="2493841"/>
            <a:ext cx="1935645" cy="1961921"/>
          </a:xfrm>
          <a:prstGeom prst="rect">
            <a:avLst/>
          </a:prstGeom>
        </p:spPr>
      </p:pic>
      <p:pic>
        <p:nvPicPr>
          <p:cNvPr id="19" name="Picture 18" descr="Chart, radar chart&#10;&#10;Description automatically generated">
            <a:extLst>
              <a:ext uri="{FF2B5EF4-FFF2-40B4-BE49-F238E27FC236}">
                <a16:creationId xmlns:a16="http://schemas.microsoft.com/office/drawing/2014/main" id="{65B8DCF8-8DD3-A46A-844E-4B9293338BE7}"/>
              </a:ext>
            </a:extLst>
          </p:cNvPr>
          <p:cNvPicPr>
            <a:picLocks noChangeAspect="1"/>
          </p:cNvPicPr>
          <p:nvPr/>
        </p:nvPicPr>
        <p:blipFill>
          <a:blip r:embed="rId3"/>
          <a:stretch>
            <a:fillRect/>
          </a:stretch>
        </p:blipFill>
        <p:spPr>
          <a:xfrm>
            <a:off x="8553058" y="2464490"/>
            <a:ext cx="1935075" cy="2015332"/>
          </a:xfrm>
          <a:prstGeom prst="rect">
            <a:avLst/>
          </a:prstGeom>
        </p:spPr>
      </p:pic>
      <p:pic>
        <p:nvPicPr>
          <p:cNvPr id="20" name="Picture 19" descr="Shape&#10;&#10;Description automatically generated with medium confidence">
            <a:extLst>
              <a:ext uri="{FF2B5EF4-FFF2-40B4-BE49-F238E27FC236}">
                <a16:creationId xmlns:a16="http://schemas.microsoft.com/office/drawing/2014/main" id="{233FF0C1-F3B0-B5D7-AF71-B551536D6F4E}"/>
              </a:ext>
            </a:extLst>
          </p:cNvPr>
          <p:cNvPicPr>
            <a:picLocks noChangeAspect="1"/>
          </p:cNvPicPr>
          <p:nvPr/>
        </p:nvPicPr>
        <p:blipFill>
          <a:blip r:embed="rId4"/>
          <a:stretch>
            <a:fillRect/>
          </a:stretch>
        </p:blipFill>
        <p:spPr>
          <a:xfrm>
            <a:off x="2794212" y="3020282"/>
            <a:ext cx="563150" cy="584401"/>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8798D7EA-8BE6-E3B5-D2DF-E2AF6FC92584}"/>
              </a:ext>
            </a:extLst>
          </p:cNvPr>
          <p:cNvPicPr>
            <a:picLocks noChangeAspect="1"/>
          </p:cNvPicPr>
          <p:nvPr/>
        </p:nvPicPr>
        <p:blipFill>
          <a:blip r:embed="rId5"/>
          <a:stretch>
            <a:fillRect/>
          </a:stretch>
        </p:blipFill>
        <p:spPr>
          <a:xfrm>
            <a:off x="1298134" y="3089511"/>
            <a:ext cx="483259" cy="515172"/>
          </a:xfrm>
          <a:prstGeom prst="rect">
            <a:avLst/>
          </a:prstGeom>
        </p:spPr>
      </p:pic>
      <p:pic>
        <p:nvPicPr>
          <p:cNvPr id="22" name="Picture 21" descr="Chart, radar chart&#10;&#10;Description automatically generated">
            <a:extLst>
              <a:ext uri="{FF2B5EF4-FFF2-40B4-BE49-F238E27FC236}">
                <a16:creationId xmlns:a16="http://schemas.microsoft.com/office/drawing/2014/main" id="{75CCBEB3-6D25-9E70-8B10-34FB9CCBE37F}"/>
              </a:ext>
            </a:extLst>
          </p:cNvPr>
          <p:cNvPicPr>
            <a:picLocks noChangeAspect="1"/>
          </p:cNvPicPr>
          <p:nvPr/>
        </p:nvPicPr>
        <p:blipFill>
          <a:blip r:embed="rId6"/>
          <a:stretch>
            <a:fillRect/>
          </a:stretch>
        </p:blipFill>
        <p:spPr>
          <a:xfrm>
            <a:off x="2035309" y="3941314"/>
            <a:ext cx="464719" cy="505978"/>
          </a:xfrm>
          <a:prstGeom prst="rect">
            <a:avLst/>
          </a:prstGeom>
        </p:spPr>
      </p:pic>
      <p:sp>
        <p:nvSpPr>
          <p:cNvPr id="23" name="TextBox 22">
            <a:extLst>
              <a:ext uri="{FF2B5EF4-FFF2-40B4-BE49-F238E27FC236}">
                <a16:creationId xmlns:a16="http://schemas.microsoft.com/office/drawing/2014/main" id="{FB3C6220-4AB9-E4D2-89FA-3F7E7E6EFF20}"/>
              </a:ext>
            </a:extLst>
          </p:cNvPr>
          <p:cNvSpPr txBox="1"/>
          <p:nvPr/>
        </p:nvSpPr>
        <p:spPr>
          <a:xfrm>
            <a:off x="4684348" y="1861159"/>
            <a:ext cx="2420224" cy="369332"/>
          </a:xfrm>
          <a:prstGeom prst="rect">
            <a:avLst/>
          </a:prstGeom>
          <a:noFill/>
        </p:spPr>
        <p:txBody>
          <a:bodyPr wrap="square" rtlCol="0">
            <a:spAutoFit/>
          </a:bodyPr>
          <a:lstStyle/>
          <a:p>
            <a:pPr algn="ctr"/>
            <a:r>
              <a:rPr lang="en-US"/>
              <a:t>Deploying</a:t>
            </a:r>
          </a:p>
        </p:txBody>
      </p:sp>
      <p:sp>
        <p:nvSpPr>
          <p:cNvPr id="24" name="TextBox 23">
            <a:extLst>
              <a:ext uri="{FF2B5EF4-FFF2-40B4-BE49-F238E27FC236}">
                <a16:creationId xmlns:a16="http://schemas.microsoft.com/office/drawing/2014/main" id="{8389A6D1-9DC2-32AA-4B43-E60935AB7E43}"/>
              </a:ext>
            </a:extLst>
          </p:cNvPr>
          <p:cNvSpPr txBox="1"/>
          <p:nvPr/>
        </p:nvSpPr>
        <p:spPr>
          <a:xfrm>
            <a:off x="2703850" y="2843290"/>
            <a:ext cx="674541" cy="246221"/>
          </a:xfrm>
          <a:prstGeom prst="rect">
            <a:avLst/>
          </a:prstGeom>
          <a:noFill/>
        </p:spPr>
        <p:txBody>
          <a:bodyPr wrap="square" rtlCol="0">
            <a:spAutoFit/>
          </a:bodyPr>
          <a:lstStyle/>
          <a:p>
            <a:pPr algn="ctr"/>
            <a:r>
              <a:rPr lang="en-US" sz="1000"/>
              <a:t>Package</a:t>
            </a:r>
          </a:p>
        </p:txBody>
      </p:sp>
      <p:sp>
        <p:nvSpPr>
          <p:cNvPr id="25" name="TextBox 24">
            <a:extLst>
              <a:ext uri="{FF2B5EF4-FFF2-40B4-BE49-F238E27FC236}">
                <a16:creationId xmlns:a16="http://schemas.microsoft.com/office/drawing/2014/main" id="{59AC4566-3FD1-15D0-0ABB-56D17DD8F7F1}"/>
              </a:ext>
            </a:extLst>
          </p:cNvPr>
          <p:cNvSpPr txBox="1"/>
          <p:nvPr/>
        </p:nvSpPr>
        <p:spPr>
          <a:xfrm>
            <a:off x="1930399" y="3692153"/>
            <a:ext cx="674541" cy="246221"/>
          </a:xfrm>
          <a:prstGeom prst="rect">
            <a:avLst/>
          </a:prstGeom>
          <a:noFill/>
        </p:spPr>
        <p:txBody>
          <a:bodyPr wrap="square" rtlCol="0">
            <a:spAutoFit/>
          </a:bodyPr>
          <a:lstStyle/>
          <a:p>
            <a:pPr algn="ctr"/>
            <a:r>
              <a:rPr lang="en-US" sz="1000"/>
              <a:t>Validate</a:t>
            </a:r>
          </a:p>
        </p:txBody>
      </p:sp>
      <p:cxnSp>
        <p:nvCxnSpPr>
          <p:cNvPr id="26" name="Connector: Curved 25">
            <a:extLst>
              <a:ext uri="{FF2B5EF4-FFF2-40B4-BE49-F238E27FC236}">
                <a16:creationId xmlns:a16="http://schemas.microsoft.com/office/drawing/2014/main" id="{EAFF03C5-D8E1-7E82-72AD-928BAA1D21FA}"/>
              </a:ext>
            </a:extLst>
          </p:cNvPr>
          <p:cNvCxnSpPr>
            <a:cxnSpLocks/>
            <a:stCxn id="20" idx="2"/>
            <a:endCxn id="31" idx="3"/>
          </p:cNvCxnSpPr>
          <p:nvPr/>
        </p:nvCxnSpPr>
        <p:spPr>
          <a:xfrm rot="5400000">
            <a:off x="2531294" y="3649810"/>
            <a:ext cx="589621" cy="4993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AC399F66-5A9D-E209-FC33-2CEF81C0EC14}"/>
              </a:ext>
            </a:extLst>
          </p:cNvPr>
          <p:cNvCxnSpPr>
            <a:cxnSpLocks/>
          </p:cNvCxnSpPr>
          <p:nvPr/>
        </p:nvCxnSpPr>
        <p:spPr>
          <a:xfrm rot="16200000" flipH="1">
            <a:off x="2244526" y="2079377"/>
            <a:ext cx="28442" cy="1505142"/>
          </a:xfrm>
          <a:prstGeom prst="curvedConnector3">
            <a:avLst>
              <a:gd name="adj1" fmla="val -1408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0C3428BE-3C5C-B9B9-4129-DA54E2628B93}"/>
              </a:ext>
            </a:extLst>
          </p:cNvPr>
          <p:cNvCxnSpPr>
            <a:cxnSpLocks/>
            <a:stCxn id="31" idx="1"/>
            <a:endCxn id="21" idx="2"/>
          </p:cNvCxnSpPr>
          <p:nvPr/>
        </p:nvCxnSpPr>
        <p:spPr>
          <a:xfrm rot="10800000">
            <a:off x="1539764" y="3604684"/>
            <a:ext cx="437856" cy="5896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22FBD039-020A-983C-504A-66C6FF617930}"/>
              </a:ext>
            </a:extLst>
          </p:cNvPr>
          <p:cNvSpPr/>
          <p:nvPr/>
        </p:nvSpPr>
        <p:spPr>
          <a:xfrm>
            <a:off x="2757678" y="3072299"/>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31C0FB35-D186-4860-79FC-ED2CA92D922F}"/>
              </a:ext>
            </a:extLst>
          </p:cNvPr>
          <p:cNvSpPr/>
          <p:nvPr/>
        </p:nvSpPr>
        <p:spPr>
          <a:xfrm>
            <a:off x="1240364" y="3074981"/>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C9B77B58-A928-9047-B46A-029D262E6154}"/>
              </a:ext>
            </a:extLst>
          </p:cNvPr>
          <p:cNvSpPr/>
          <p:nvPr/>
        </p:nvSpPr>
        <p:spPr>
          <a:xfrm>
            <a:off x="1977620" y="3930210"/>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4134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6C83F-68C6-3090-4118-DFA0317CC549}"/>
              </a:ext>
            </a:extLst>
          </p:cNvPr>
          <p:cNvSpPr>
            <a:spLocks noGrp="1"/>
          </p:cNvSpPr>
          <p:nvPr>
            <p:ph sz="half" idx="2"/>
          </p:nvPr>
        </p:nvSpPr>
        <p:spPr>
          <a:xfrm>
            <a:off x="4355843" y="361222"/>
            <a:ext cx="7236090" cy="5968136"/>
          </a:xfrm>
        </p:spPr>
        <p:txBody>
          <a:bodyPr>
            <a:normAutofit fontScale="92500" lnSpcReduction="10000"/>
          </a:bodyPr>
          <a:lstStyle/>
          <a:p>
            <a:pPr marL="342900" indent="-342900">
              <a:buFont typeface="Arial" panose="020B0604020202020204" pitchFamily="34" charset="0"/>
              <a:buChar char="•"/>
            </a:pPr>
            <a:r>
              <a:rPr lang="en-US"/>
              <a:t>ML model building is an </a:t>
            </a:r>
            <a:r>
              <a:rPr lang="en-US" b="1"/>
              <a:t>experimental activity </a:t>
            </a:r>
            <a:r>
              <a:rPr lang="en-US"/>
              <a:t>which involves</a:t>
            </a:r>
          </a:p>
          <a:p>
            <a:pPr marL="1143000" lvl="1" indent="-457200">
              <a:buFont typeface="+mj-lt"/>
              <a:buAutoNum type="arabicPeriod"/>
            </a:pPr>
            <a:r>
              <a:rPr lang="en-US" sz="2000" b="1"/>
              <a:t>Train and Test</a:t>
            </a:r>
            <a:r>
              <a:rPr lang="en-US" sz="2000"/>
              <a:t>: </a:t>
            </a:r>
          </a:p>
          <a:p>
            <a:pPr marL="1485900" lvl="2" indent="-342900">
              <a:buFont typeface="Arial" panose="020B0604020202020204" pitchFamily="34" charset="0"/>
              <a:buChar char="•"/>
            </a:pPr>
            <a:r>
              <a:rPr lang="en-US" sz="1800"/>
              <a:t>different preprocessing, feature engineering </a:t>
            </a:r>
            <a:r>
              <a:rPr lang="en-US" sz="1800">
                <a:sym typeface="Wingdings" panose="05000000000000000000" pitchFamily="2" charset="2"/>
              </a:rPr>
              <a:t> data versioning</a:t>
            </a:r>
            <a:endParaRPr lang="en-US" sz="1800"/>
          </a:p>
          <a:p>
            <a:pPr marL="1485900" lvl="2" indent="-342900">
              <a:buFont typeface="Arial" panose="020B0604020202020204" pitchFamily="34" charset="0"/>
              <a:buChar char="•"/>
            </a:pPr>
            <a:r>
              <a:rPr lang="en-US" sz="1800"/>
              <a:t>different algorithms, </a:t>
            </a:r>
          </a:p>
          <a:p>
            <a:pPr marL="1485900" lvl="2" indent="-342900">
              <a:buFont typeface="Arial" panose="020B0604020202020204" pitchFamily="34" charset="0"/>
              <a:buChar char="•"/>
            </a:pPr>
            <a:r>
              <a:rPr lang="en-US" sz="1800"/>
              <a:t>different hyperparameters </a:t>
            </a:r>
            <a:r>
              <a:rPr lang="en-US" sz="1800">
                <a:sym typeface="Wingdings" panose="05000000000000000000" pitchFamily="2" charset="2"/>
              </a:rPr>
              <a:t> model tuning</a:t>
            </a:r>
            <a:endParaRPr lang="en-US" sz="1800"/>
          </a:p>
          <a:p>
            <a:pPr marL="1143000" lvl="1" indent="-457200">
              <a:buFont typeface="+mj-lt"/>
              <a:buAutoNum type="arabicPeriod"/>
            </a:pPr>
            <a:r>
              <a:rPr lang="en-US" sz="2000" b="1" i="0" u="none" strike="noStrike">
                <a:solidFill>
                  <a:srgbClr val="313537"/>
                </a:solidFill>
                <a:effectLst/>
                <a:latin typeface="Segoe UI Light" panose="020B0502040204020203" pitchFamily="34" charset="0"/>
              </a:rPr>
              <a:t>Packaging: </a:t>
            </a:r>
          </a:p>
          <a:p>
            <a:pPr marL="1485900" lvl="2" indent="-342900">
              <a:buFont typeface="Arial" panose="020B0604020202020204" pitchFamily="34" charset="0"/>
              <a:buChar char="•"/>
            </a:pPr>
            <a:r>
              <a:rPr lang="en-US" sz="1800"/>
              <a:t>To prepare the necessary components of the prod. env., we need to bundle all the OS images, libraries and ML codes together (e.g., in the form of a Docker image)</a:t>
            </a:r>
            <a:endParaRPr lang="en-US" sz="2000" b="0" i="0" u="none" strike="noStrike">
              <a:solidFill>
                <a:srgbClr val="313537"/>
              </a:solidFill>
              <a:effectLst/>
              <a:latin typeface="Segoe UI Light" panose="020B0502040204020203" pitchFamily="34" charset="0"/>
            </a:endParaRPr>
          </a:p>
          <a:p>
            <a:pPr marL="1143000" lvl="1" indent="-457200">
              <a:buFont typeface="+mj-lt"/>
              <a:buAutoNum type="arabicPeriod"/>
            </a:pPr>
            <a:r>
              <a:rPr lang="en-US" sz="2000" b="1">
                <a:solidFill>
                  <a:srgbClr val="313537"/>
                </a:solidFill>
                <a:latin typeface="Segoe UI Light" panose="020B0502040204020203" pitchFamily="34" charset="0"/>
              </a:rPr>
              <a:t>Validate: </a:t>
            </a:r>
          </a:p>
          <a:p>
            <a:pPr marL="1485900" lvl="2" indent="-342900">
              <a:buFont typeface="Arial" panose="020B0604020202020204" pitchFamily="34" charset="0"/>
              <a:buChar char="•"/>
            </a:pPr>
            <a:r>
              <a:rPr lang="en-US" sz="1800">
                <a:solidFill>
                  <a:srgbClr val="313537"/>
                </a:solidFill>
                <a:latin typeface="Segoe UI Light" panose="020B0502040204020203" pitchFamily="34" charset="0"/>
              </a:rPr>
              <a:t>Ev</a:t>
            </a:r>
            <a:r>
              <a:rPr lang="en-US" sz="1800" b="0" i="0" u="none" strike="noStrike">
                <a:solidFill>
                  <a:srgbClr val="313537"/>
                </a:solidFill>
                <a:effectLst/>
                <a:latin typeface="Segoe UI Light" panose="020B0502040204020203" pitchFamily="34" charset="0"/>
              </a:rPr>
              <a:t>aluates how model performance compares to their business goals. For example, a company might want to optimize for accuracy over speed in some cases. </a:t>
            </a:r>
            <a:r>
              <a:rPr lang="en-US" sz="1800" b="0" i="0">
                <a:solidFill>
                  <a:srgbClr val="000000"/>
                </a:solidFill>
                <a:effectLst/>
                <a:latin typeface="Segoe UI Light" panose="020B0502040204020203" pitchFamily="34" charset="0"/>
              </a:rPr>
              <a:t>​</a:t>
            </a:r>
          </a:p>
          <a:p>
            <a:pPr marL="342900" indent="-342900">
              <a:buFont typeface="Arial" panose="020B0604020202020204" pitchFamily="34" charset="0"/>
              <a:buChar char="•"/>
            </a:pPr>
            <a:r>
              <a:rPr lang="en-US" b="1" i="0" u="none" strike="noStrike">
                <a:solidFill>
                  <a:srgbClr val="333333"/>
                </a:solidFill>
                <a:effectLst/>
                <a:latin typeface="Segoe UI Light" panose="020B0502040204020203" pitchFamily="34" charset="0"/>
              </a:rPr>
              <a:t>Repeat Steps 1-3: </a:t>
            </a:r>
            <a:r>
              <a:rPr lang="en-US" b="0" i="0" u="none" strike="noStrike">
                <a:solidFill>
                  <a:srgbClr val="313537"/>
                </a:solidFill>
                <a:effectLst/>
                <a:latin typeface="Segoe UI Light" panose="020B0502040204020203" pitchFamily="34" charset="0"/>
              </a:rPr>
              <a:t>It can take hundreds of training runs to find a satisfactory model.</a:t>
            </a:r>
          </a:p>
          <a:p>
            <a:pPr marL="342900" indent="-342900">
              <a:buFont typeface="Arial" panose="020B0604020202020204" pitchFamily="34" charset="0"/>
              <a:buChar char="•"/>
            </a:pPr>
            <a:r>
              <a:rPr lang="en-US" b="1">
                <a:solidFill>
                  <a:srgbClr val="313537"/>
                </a:solidFill>
                <a:latin typeface="Segoe UI Light" panose="020B0502040204020203" pitchFamily="34" charset="0"/>
              </a:rPr>
              <a:t>Experiment</a:t>
            </a:r>
            <a:r>
              <a:rPr lang="en-US">
                <a:solidFill>
                  <a:srgbClr val="313537"/>
                </a:solidFill>
                <a:latin typeface="Segoe UI Light" panose="020B0502040204020203" pitchFamily="34" charset="0"/>
              </a:rPr>
              <a:t> is a collection of different runs, metrics and artifacts</a:t>
            </a:r>
          </a:p>
          <a:p>
            <a:pPr marL="342900" indent="-342900">
              <a:buFont typeface="Arial" panose="020B0604020202020204" pitchFamily="34" charset="0"/>
              <a:buChar char="•"/>
            </a:pPr>
            <a:r>
              <a:rPr lang="en-US" b="1"/>
              <a:t>Experiment Tracking: </a:t>
            </a:r>
            <a:r>
              <a:rPr lang="en-US"/>
              <a:t>systematically keeping track of different Experiment’s runs </a:t>
            </a:r>
            <a:endParaRPr lang="en-US">
              <a:solidFill>
                <a:srgbClr val="313537"/>
              </a:solidFill>
              <a:latin typeface="Segoe UI Light" panose="020B0502040204020203" pitchFamily="34" charset="0"/>
            </a:endParaRPr>
          </a:p>
          <a:p>
            <a:pPr marL="342900" indent="-342900">
              <a:buFont typeface="Arial" panose="020B0604020202020204" pitchFamily="34" charset="0"/>
              <a:buChar char="•"/>
            </a:pPr>
            <a:r>
              <a:rPr lang="en-US" b="0" i="0" u="none" strike="noStrike">
                <a:solidFill>
                  <a:srgbClr val="313537"/>
                </a:solidFill>
                <a:effectLst/>
                <a:latin typeface="Segoe UI Light" panose="020B0502040204020203" pitchFamily="34" charset="0"/>
              </a:rPr>
              <a:t>Ideally the model improves with each round of adjustment. Ultimately, it's the development team's role to determine which version of the model best fits the business use case.</a:t>
            </a:r>
            <a:r>
              <a:rPr lang="en-US" b="0" i="0">
                <a:solidFill>
                  <a:srgbClr val="333333"/>
                </a:solidFill>
                <a:effectLst/>
                <a:latin typeface="Segoe UI Light" panose="020B0502040204020203" pitchFamily="34" charset="0"/>
              </a:rPr>
              <a:t>​</a:t>
            </a:r>
            <a:endParaRPr lang="en-US"/>
          </a:p>
          <a:p>
            <a:pPr marL="342900" indent="-34290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38B15C12-8EFC-EE63-F153-7F128A0D5122}"/>
              </a:ext>
            </a:extLst>
          </p:cNvPr>
          <p:cNvSpPr>
            <a:spLocks noGrp="1"/>
          </p:cNvSpPr>
          <p:nvPr>
            <p:ph type="title"/>
          </p:nvPr>
        </p:nvSpPr>
        <p:spPr>
          <a:xfrm>
            <a:off x="449502" y="421182"/>
            <a:ext cx="2330223" cy="1781175"/>
          </a:xfrm>
        </p:spPr>
        <p:txBody>
          <a:bodyPr anchor="t">
            <a:normAutofit/>
          </a:bodyPr>
          <a:lstStyle/>
          <a:p>
            <a:pPr algn="ctr"/>
            <a:r>
              <a:rPr lang="en-US" sz="2800">
                <a:latin typeface="Segoe UI Semibold"/>
                <a:cs typeface="Segoe UI Semibold"/>
              </a:rPr>
              <a:t>Experiment Tracking</a:t>
            </a:r>
          </a:p>
        </p:txBody>
      </p:sp>
      <p:sp>
        <p:nvSpPr>
          <p:cNvPr id="20" name="Rectangle: Rounded Corners 19">
            <a:extLst>
              <a:ext uri="{FF2B5EF4-FFF2-40B4-BE49-F238E27FC236}">
                <a16:creationId xmlns:a16="http://schemas.microsoft.com/office/drawing/2014/main" id="{6854666A-EF42-ACDC-B941-4DA15283DF8F}"/>
              </a:ext>
            </a:extLst>
          </p:cNvPr>
          <p:cNvSpPr/>
          <p:nvPr/>
        </p:nvSpPr>
        <p:spPr>
          <a:xfrm>
            <a:off x="295012" y="1905897"/>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A1D427B-025B-E102-EF94-E8207DBB5C60}"/>
              </a:ext>
            </a:extLst>
          </p:cNvPr>
          <p:cNvSpPr txBox="1"/>
          <p:nvPr/>
        </p:nvSpPr>
        <p:spPr>
          <a:xfrm>
            <a:off x="411820" y="2454329"/>
            <a:ext cx="800825" cy="246221"/>
          </a:xfrm>
          <a:prstGeom prst="rect">
            <a:avLst/>
          </a:prstGeom>
          <a:noFill/>
        </p:spPr>
        <p:txBody>
          <a:bodyPr wrap="square" rtlCol="0">
            <a:spAutoFit/>
          </a:bodyPr>
          <a:lstStyle/>
          <a:p>
            <a:pPr algn="ctr"/>
            <a:r>
              <a:rPr lang="en-US" sz="1000"/>
              <a:t>Train/Test</a:t>
            </a:r>
          </a:p>
        </p:txBody>
      </p:sp>
      <p:pic>
        <p:nvPicPr>
          <p:cNvPr id="22" name="Picture 21" descr="Shape&#10;&#10;Description automatically generated with medium confidence">
            <a:extLst>
              <a:ext uri="{FF2B5EF4-FFF2-40B4-BE49-F238E27FC236}">
                <a16:creationId xmlns:a16="http://schemas.microsoft.com/office/drawing/2014/main" id="{B17AD99E-187C-A3EF-E5FF-0ADE1E9587B0}"/>
              </a:ext>
            </a:extLst>
          </p:cNvPr>
          <p:cNvPicPr>
            <a:picLocks noChangeAspect="1"/>
          </p:cNvPicPr>
          <p:nvPr/>
        </p:nvPicPr>
        <p:blipFill>
          <a:blip r:embed="rId2"/>
          <a:stretch>
            <a:fillRect/>
          </a:stretch>
        </p:blipFill>
        <p:spPr>
          <a:xfrm>
            <a:off x="2076458" y="2620091"/>
            <a:ext cx="563150" cy="584401"/>
          </a:xfrm>
          <a:prstGeom prst="rect">
            <a:avLst/>
          </a:prstGeom>
        </p:spPr>
      </p:pic>
      <p:pic>
        <p:nvPicPr>
          <p:cNvPr id="23" name="Picture 22" descr="A picture containing shape&#10;&#10;Description automatically generated">
            <a:extLst>
              <a:ext uri="{FF2B5EF4-FFF2-40B4-BE49-F238E27FC236}">
                <a16:creationId xmlns:a16="http://schemas.microsoft.com/office/drawing/2014/main" id="{4059BD07-6E4F-1214-DE52-6DF32FAA0FFA}"/>
              </a:ext>
            </a:extLst>
          </p:cNvPr>
          <p:cNvPicPr>
            <a:picLocks noChangeAspect="1"/>
          </p:cNvPicPr>
          <p:nvPr/>
        </p:nvPicPr>
        <p:blipFill>
          <a:blip r:embed="rId3"/>
          <a:stretch>
            <a:fillRect/>
          </a:stretch>
        </p:blipFill>
        <p:spPr>
          <a:xfrm>
            <a:off x="580380" y="2689320"/>
            <a:ext cx="483259" cy="515172"/>
          </a:xfrm>
          <a:prstGeom prst="rect">
            <a:avLst/>
          </a:prstGeom>
        </p:spPr>
      </p:pic>
      <p:pic>
        <p:nvPicPr>
          <p:cNvPr id="24" name="Picture 23" descr="Chart, radar chart&#10;&#10;Description automatically generated">
            <a:extLst>
              <a:ext uri="{FF2B5EF4-FFF2-40B4-BE49-F238E27FC236}">
                <a16:creationId xmlns:a16="http://schemas.microsoft.com/office/drawing/2014/main" id="{2C6601F2-5626-9E98-A72E-C773B8CF1464}"/>
              </a:ext>
            </a:extLst>
          </p:cNvPr>
          <p:cNvPicPr>
            <a:picLocks noChangeAspect="1"/>
          </p:cNvPicPr>
          <p:nvPr/>
        </p:nvPicPr>
        <p:blipFill>
          <a:blip r:embed="rId4"/>
          <a:stretch>
            <a:fillRect/>
          </a:stretch>
        </p:blipFill>
        <p:spPr>
          <a:xfrm>
            <a:off x="1317555" y="3541123"/>
            <a:ext cx="464719" cy="505978"/>
          </a:xfrm>
          <a:prstGeom prst="rect">
            <a:avLst/>
          </a:prstGeom>
        </p:spPr>
      </p:pic>
      <p:sp>
        <p:nvSpPr>
          <p:cNvPr id="25" name="TextBox 24">
            <a:extLst>
              <a:ext uri="{FF2B5EF4-FFF2-40B4-BE49-F238E27FC236}">
                <a16:creationId xmlns:a16="http://schemas.microsoft.com/office/drawing/2014/main" id="{E1AB5806-D67A-CD40-8C77-C8D113447F12}"/>
              </a:ext>
            </a:extLst>
          </p:cNvPr>
          <p:cNvSpPr txBox="1"/>
          <p:nvPr/>
        </p:nvSpPr>
        <p:spPr>
          <a:xfrm>
            <a:off x="1964183" y="2454329"/>
            <a:ext cx="674541" cy="246221"/>
          </a:xfrm>
          <a:prstGeom prst="rect">
            <a:avLst/>
          </a:prstGeom>
          <a:noFill/>
        </p:spPr>
        <p:txBody>
          <a:bodyPr wrap="square" rtlCol="0">
            <a:spAutoFit/>
          </a:bodyPr>
          <a:lstStyle/>
          <a:p>
            <a:pPr algn="ctr"/>
            <a:r>
              <a:rPr lang="en-US" sz="1000"/>
              <a:t>Package</a:t>
            </a:r>
          </a:p>
        </p:txBody>
      </p:sp>
      <p:sp>
        <p:nvSpPr>
          <p:cNvPr id="26" name="TextBox 25">
            <a:extLst>
              <a:ext uri="{FF2B5EF4-FFF2-40B4-BE49-F238E27FC236}">
                <a16:creationId xmlns:a16="http://schemas.microsoft.com/office/drawing/2014/main" id="{B10EC4E8-8222-7DF3-1C28-C3EB0E3A6097}"/>
              </a:ext>
            </a:extLst>
          </p:cNvPr>
          <p:cNvSpPr txBox="1"/>
          <p:nvPr/>
        </p:nvSpPr>
        <p:spPr>
          <a:xfrm>
            <a:off x="1212645" y="3291962"/>
            <a:ext cx="674541" cy="246221"/>
          </a:xfrm>
          <a:prstGeom prst="rect">
            <a:avLst/>
          </a:prstGeom>
          <a:noFill/>
        </p:spPr>
        <p:txBody>
          <a:bodyPr wrap="square" rtlCol="0">
            <a:spAutoFit/>
          </a:bodyPr>
          <a:lstStyle/>
          <a:p>
            <a:pPr algn="ctr"/>
            <a:r>
              <a:rPr lang="en-US" sz="1000"/>
              <a:t>Validate</a:t>
            </a:r>
          </a:p>
        </p:txBody>
      </p:sp>
      <p:cxnSp>
        <p:nvCxnSpPr>
          <p:cNvPr id="27" name="Connector: Curved 26">
            <a:extLst>
              <a:ext uri="{FF2B5EF4-FFF2-40B4-BE49-F238E27FC236}">
                <a16:creationId xmlns:a16="http://schemas.microsoft.com/office/drawing/2014/main" id="{344F4FE1-5D77-89F4-E2C9-7F6BDC152B45}"/>
              </a:ext>
            </a:extLst>
          </p:cNvPr>
          <p:cNvCxnSpPr>
            <a:cxnSpLocks/>
            <a:stCxn id="22" idx="2"/>
            <a:endCxn id="32" idx="3"/>
          </p:cNvCxnSpPr>
          <p:nvPr/>
        </p:nvCxnSpPr>
        <p:spPr>
          <a:xfrm rot="5400000">
            <a:off x="1813540" y="3249619"/>
            <a:ext cx="589621" cy="4993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19CA708E-8DD5-9FBD-D1AB-4119D76AD6CF}"/>
              </a:ext>
            </a:extLst>
          </p:cNvPr>
          <p:cNvCxnSpPr>
            <a:cxnSpLocks/>
          </p:cNvCxnSpPr>
          <p:nvPr/>
        </p:nvCxnSpPr>
        <p:spPr>
          <a:xfrm rot="16200000" flipH="1">
            <a:off x="1526772" y="1679186"/>
            <a:ext cx="28442" cy="1505142"/>
          </a:xfrm>
          <a:prstGeom prst="curvedConnector3">
            <a:avLst>
              <a:gd name="adj1" fmla="val -1408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73B84EB-B99A-E4C6-618D-EAA65935C556}"/>
              </a:ext>
            </a:extLst>
          </p:cNvPr>
          <p:cNvCxnSpPr>
            <a:cxnSpLocks/>
            <a:stCxn id="32" idx="1"/>
            <a:endCxn id="23" idx="2"/>
          </p:cNvCxnSpPr>
          <p:nvPr/>
        </p:nvCxnSpPr>
        <p:spPr>
          <a:xfrm rot="10800000">
            <a:off x="822010" y="3204493"/>
            <a:ext cx="437856" cy="5896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79FBCD4A-281A-85FB-0F37-89E69FD8B565}"/>
              </a:ext>
            </a:extLst>
          </p:cNvPr>
          <p:cNvSpPr/>
          <p:nvPr/>
        </p:nvSpPr>
        <p:spPr>
          <a:xfrm>
            <a:off x="2039924" y="2672108"/>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64EF5BE0-441A-64A7-BE89-606C21842790}"/>
              </a:ext>
            </a:extLst>
          </p:cNvPr>
          <p:cNvSpPr/>
          <p:nvPr/>
        </p:nvSpPr>
        <p:spPr>
          <a:xfrm>
            <a:off x="522610" y="2674790"/>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DFBBA798-A7AD-B98D-7306-ECB8FF2F570C}"/>
              </a:ext>
            </a:extLst>
          </p:cNvPr>
          <p:cNvSpPr/>
          <p:nvPr/>
        </p:nvSpPr>
        <p:spPr>
          <a:xfrm>
            <a:off x="1259866" y="3530019"/>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C7D45C53-62E2-9651-C959-CD930827B104}"/>
              </a:ext>
            </a:extLst>
          </p:cNvPr>
          <p:cNvGrpSpPr/>
          <p:nvPr/>
        </p:nvGrpSpPr>
        <p:grpSpPr>
          <a:xfrm>
            <a:off x="269996" y="4636927"/>
            <a:ext cx="2644861" cy="1156885"/>
            <a:chOff x="269996" y="4636927"/>
            <a:chExt cx="2644861" cy="1156885"/>
          </a:xfrm>
        </p:grpSpPr>
        <p:sp>
          <p:nvSpPr>
            <p:cNvPr id="18" name="TextBox 17">
              <a:extLst>
                <a:ext uri="{FF2B5EF4-FFF2-40B4-BE49-F238E27FC236}">
                  <a16:creationId xmlns:a16="http://schemas.microsoft.com/office/drawing/2014/main" id="{68F0D539-A0E9-30A1-EE2C-8F04B89ED071}"/>
                </a:ext>
              </a:extLst>
            </p:cNvPr>
            <p:cNvSpPr txBox="1"/>
            <p:nvPr/>
          </p:nvSpPr>
          <p:spPr>
            <a:xfrm>
              <a:off x="1280221" y="5624535"/>
              <a:ext cx="649428" cy="169277"/>
            </a:xfrm>
            <a:prstGeom prst="rect">
              <a:avLst/>
            </a:prstGeom>
            <a:noFill/>
          </p:spPr>
          <p:txBody>
            <a:bodyPr wrap="square" rtlCol="0">
              <a:spAutoFit/>
            </a:bodyPr>
            <a:lstStyle/>
            <a:p>
              <a:pPr algn="ctr"/>
              <a:r>
                <a:rPr lang="en-US" sz="500"/>
                <a:t>Retraining</a:t>
              </a:r>
            </a:p>
          </p:txBody>
        </p:sp>
        <p:grpSp>
          <p:nvGrpSpPr>
            <p:cNvPr id="19" name="Group 18">
              <a:extLst>
                <a:ext uri="{FF2B5EF4-FFF2-40B4-BE49-F238E27FC236}">
                  <a16:creationId xmlns:a16="http://schemas.microsoft.com/office/drawing/2014/main" id="{BD08901E-407A-9469-6469-4E0E73351925}"/>
                </a:ext>
              </a:extLst>
            </p:cNvPr>
            <p:cNvGrpSpPr/>
            <p:nvPr/>
          </p:nvGrpSpPr>
          <p:grpSpPr>
            <a:xfrm>
              <a:off x="269996" y="4636927"/>
              <a:ext cx="2644861" cy="832042"/>
              <a:chOff x="990350" y="2641536"/>
              <a:chExt cx="9856615" cy="2800323"/>
            </a:xfrm>
          </p:grpSpPr>
          <p:sp>
            <p:nvSpPr>
              <p:cNvPr id="33" name="Rectangle: Rounded Corners 32">
                <a:extLst>
                  <a:ext uri="{FF2B5EF4-FFF2-40B4-BE49-F238E27FC236}">
                    <a16:creationId xmlns:a16="http://schemas.microsoft.com/office/drawing/2014/main" id="{990F8EF7-A240-3556-1A40-2E06AB25ED03}"/>
                  </a:ext>
                </a:extLst>
              </p:cNvPr>
              <p:cNvSpPr/>
              <p:nvPr/>
            </p:nvSpPr>
            <p:spPr>
              <a:xfrm>
                <a:off x="1083577" y="3097134"/>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4" name="Rectangle: Rounded Corners 33">
                <a:extLst>
                  <a:ext uri="{FF2B5EF4-FFF2-40B4-BE49-F238E27FC236}">
                    <a16:creationId xmlns:a16="http://schemas.microsoft.com/office/drawing/2014/main" id="{A453808E-B769-5985-8E44-EDBD8C57941B}"/>
                  </a:ext>
                </a:extLst>
              </p:cNvPr>
              <p:cNvSpPr/>
              <p:nvPr/>
            </p:nvSpPr>
            <p:spPr>
              <a:xfrm>
                <a:off x="4662880" y="3101330"/>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5" name="Rectangle: Rounded Corners 34">
                <a:extLst>
                  <a:ext uri="{FF2B5EF4-FFF2-40B4-BE49-F238E27FC236}">
                    <a16:creationId xmlns:a16="http://schemas.microsoft.com/office/drawing/2014/main" id="{9CC10410-BA92-B3F2-1B81-F618AEFD9FF7}"/>
                  </a:ext>
                </a:extLst>
              </p:cNvPr>
              <p:cNvSpPr/>
              <p:nvPr/>
            </p:nvSpPr>
            <p:spPr>
              <a:xfrm>
                <a:off x="8242183" y="3101330"/>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cxnSp>
            <p:nvCxnSpPr>
              <p:cNvPr id="36" name="Straight Arrow Connector 35">
                <a:extLst>
                  <a:ext uri="{FF2B5EF4-FFF2-40B4-BE49-F238E27FC236}">
                    <a16:creationId xmlns:a16="http://schemas.microsoft.com/office/drawing/2014/main" id="{43F97756-20BE-CA04-D31B-8A9A1A563BF7}"/>
                  </a:ext>
                </a:extLst>
              </p:cNvPr>
              <p:cNvCxnSpPr>
                <a:stCxn id="33" idx="3"/>
                <a:endCxn id="34" idx="1"/>
              </p:cNvCxnSpPr>
              <p:nvPr/>
            </p:nvCxnSpPr>
            <p:spPr>
              <a:xfrm>
                <a:off x="3688359" y="4267399"/>
                <a:ext cx="974521" cy="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FD206C-F5FB-B9D6-E8F5-9C04A9E9F5B3}"/>
                  </a:ext>
                </a:extLst>
              </p:cNvPr>
              <p:cNvCxnSpPr/>
              <p:nvPr/>
            </p:nvCxnSpPr>
            <p:spPr>
              <a:xfrm>
                <a:off x="7267662" y="4263202"/>
                <a:ext cx="974521" cy="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F683372-8D2E-0DA0-781B-431A3D985EF9}"/>
                  </a:ext>
                </a:extLst>
              </p:cNvPr>
              <p:cNvCxnSpPr>
                <a:stCxn id="35" idx="2"/>
                <a:endCxn id="33" idx="2"/>
              </p:cNvCxnSpPr>
              <p:nvPr/>
            </p:nvCxnSpPr>
            <p:spPr>
              <a:xfrm rot="5400000" flipH="1">
                <a:off x="5963173" y="1860458"/>
                <a:ext cx="4196" cy="7158606"/>
              </a:xfrm>
              <a:prstGeom prst="bentConnector3">
                <a:avLst>
                  <a:gd name="adj1" fmla="val -13345234"/>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6449562-88F3-E303-04AF-7DF811A2D74E}"/>
                  </a:ext>
                </a:extLst>
              </p:cNvPr>
              <p:cNvSpPr txBox="1"/>
              <p:nvPr/>
            </p:nvSpPr>
            <p:spPr>
              <a:xfrm>
                <a:off x="990350" y="2641536"/>
                <a:ext cx="3277551" cy="569719"/>
              </a:xfrm>
              <a:prstGeom prst="rect">
                <a:avLst/>
              </a:prstGeom>
              <a:noFill/>
            </p:spPr>
            <p:txBody>
              <a:bodyPr wrap="square" rtlCol="0">
                <a:spAutoFit/>
              </a:bodyPr>
              <a:lstStyle/>
              <a:p>
                <a:r>
                  <a:rPr lang="en-US" sz="500"/>
                  <a:t>Experiment Tracking</a:t>
                </a:r>
              </a:p>
            </p:txBody>
          </p:sp>
          <p:sp>
            <p:nvSpPr>
              <p:cNvPr id="41" name="TextBox 40">
                <a:extLst>
                  <a:ext uri="{FF2B5EF4-FFF2-40B4-BE49-F238E27FC236}">
                    <a16:creationId xmlns:a16="http://schemas.microsoft.com/office/drawing/2014/main" id="{4DD66031-9553-49CC-85F8-5C9E556D6A88}"/>
                  </a:ext>
                </a:extLst>
              </p:cNvPr>
              <p:cNvSpPr txBox="1"/>
              <p:nvPr/>
            </p:nvSpPr>
            <p:spPr>
              <a:xfrm>
                <a:off x="8393184" y="2656712"/>
                <a:ext cx="2420226" cy="569719"/>
              </a:xfrm>
              <a:prstGeom prst="rect">
                <a:avLst/>
              </a:prstGeom>
              <a:noFill/>
            </p:spPr>
            <p:txBody>
              <a:bodyPr wrap="square" rtlCol="0">
                <a:spAutoFit/>
              </a:bodyPr>
              <a:lstStyle/>
              <a:p>
                <a:pPr algn="ctr"/>
                <a:r>
                  <a:rPr lang="en-US" sz="500"/>
                  <a:t>Monitoring</a:t>
                </a:r>
              </a:p>
            </p:txBody>
          </p:sp>
          <p:pic>
            <p:nvPicPr>
              <p:cNvPr id="42" name="Picture 41" descr="Chart&#10;&#10;Description automatically generated">
                <a:extLst>
                  <a:ext uri="{FF2B5EF4-FFF2-40B4-BE49-F238E27FC236}">
                    <a16:creationId xmlns:a16="http://schemas.microsoft.com/office/drawing/2014/main" id="{787CBB62-93FC-9497-48B6-566353A93D28}"/>
                  </a:ext>
                </a:extLst>
              </p:cNvPr>
              <p:cNvPicPr>
                <a:picLocks noChangeAspect="1"/>
              </p:cNvPicPr>
              <p:nvPr/>
            </p:nvPicPr>
            <p:blipFill>
              <a:blip r:embed="rId5"/>
              <a:stretch>
                <a:fillRect/>
              </a:stretch>
            </p:blipFill>
            <p:spPr>
              <a:xfrm>
                <a:off x="5033521" y="3284887"/>
                <a:ext cx="1935645" cy="1961921"/>
              </a:xfrm>
              <a:prstGeom prst="rect">
                <a:avLst/>
              </a:prstGeom>
            </p:spPr>
          </p:pic>
          <p:pic>
            <p:nvPicPr>
              <p:cNvPr id="43" name="Picture 42" descr="Chart, radar chart&#10;&#10;Description automatically generated">
                <a:extLst>
                  <a:ext uri="{FF2B5EF4-FFF2-40B4-BE49-F238E27FC236}">
                    <a16:creationId xmlns:a16="http://schemas.microsoft.com/office/drawing/2014/main" id="{EF3A51EB-ED8E-6DAB-0EAC-1846C9DC7B1E}"/>
                  </a:ext>
                </a:extLst>
              </p:cNvPr>
              <p:cNvPicPr>
                <a:picLocks noChangeAspect="1"/>
              </p:cNvPicPr>
              <p:nvPr/>
            </p:nvPicPr>
            <p:blipFill>
              <a:blip r:embed="rId6"/>
              <a:stretch>
                <a:fillRect/>
              </a:stretch>
            </p:blipFill>
            <p:spPr>
              <a:xfrm>
                <a:off x="8623869" y="3255536"/>
                <a:ext cx="1935075" cy="2015332"/>
              </a:xfrm>
              <a:prstGeom prst="rect">
                <a:avLst/>
              </a:prstGeom>
            </p:spPr>
          </p:pic>
          <p:pic>
            <p:nvPicPr>
              <p:cNvPr id="44" name="Picture 43" descr="Shape&#10;&#10;Description automatically generated with medium confidence">
                <a:extLst>
                  <a:ext uri="{FF2B5EF4-FFF2-40B4-BE49-F238E27FC236}">
                    <a16:creationId xmlns:a16="http://schemas.microsoft.com/office/drawing/2014/main" id="{4D729039-503D-D710-6AC4-5BBF55CA60E9}"/>
                  </a:ext>
                </a:extLst>
              </p:cNvPr>
              <p:cNvPicPr>
                <a:picLocks noChangeAspect="1"/>
              </p:cNvPicPr>
              <p:nvPr/>
            </p:nvPicPr>
            <p:blipFill>
              <a:blip r:embed="rId2"/>
              <a:stretch>
                <a:fillRect/>
              </a:stretch>
            </p:blipFill>
            <p:spPr>
              <a:xfrm>
                <a:off x="2865023" y="3811328"/>
                <a:ext cx="563150" cy="584401"/>
              </a:xfrm>
              <a:prstGeom prst="rect">
                <a:avLst/>
              </a:prstGeom>
            </p:spPr>
          </p:pic>
          <p:pic>
            <p:nvPicPr>
              <p:cNvPr id="45" name="Picture 44" descr="A picture containing shape&#10;&#10;Description automatically generated">
                <a:extLst>
                  <a:ext uri="{FF2B5EF4-FFF2-40B4-BE49-F238E27FC236}">
                    <a16:creationId xmlns:a16="http://schemas.microsoft.com/office/drawing/2014/main" id="{1B42D604-ACAD-5388-8611-2EF5FDB51447}"/>
                  </a:ext>
                </a:extLst>
              </p:cNvPr>
              <p:cNvPicPr>
                <a:picLocks noChangeAspect="1"/>
              </p:cNvPicPr>
              <p:nvPr/>
            </p:nvPicPr>
            <p:blipFill>
              <a:blip r:embed="rId3"/>
              <a:stretch>
                <a:fillRect/>
              </a:stretch>
            </p:blipFill>
            <p:spPr>
              <a:xfrm>
                <a:off x="1368945" y="3880557"/>
                <a:ext cx="483259" cy="515172"/>
              </a:xfrm>
              <a:prstGeom prst="rect">
                <a:avLst/>
              </a:prstGeom>
            </p:spPr>
          </p:pic>
          <p:pic>
            <p:nvPicPr>
              <p:cNvPr id="46" name="Picture 45" descr="Chart, radar chart&#10;&#10;Description automatically generated">
                <a:extLst>
                  <a:ext uri="{FF2B5EF4-FFF2-40B4-BE49-F238E27FC236}">
                    <a16:creationId xmlns:a16="http://schemas.microsoft.com/office/drawing/2014/main" id="{F132BFB2-C1F8-76A5-A70C-44383EC1ACF0}"/>
                  </a:ext>
                </a:extLst>
              </p:cNvPr>
              <p:cNvPicPr>
                <a:picLocks noChangeAspect="1"/>
              </p:cNvPicPr>
              <p:nvPr/>
            </p:nvPicPr>
            <p:blipFill>
              <a:blip r:embed="rId4"/>
              <a:stretch>
                <a:fillRect/>
              </a:stretch>
            </p:blipFill>
            <p:spPr>
              <a:xfrm>
                <a:off x="2106120" y="4732360"/>
                <a:ext cx="464719" cy="505978"/>
              </a:xfrm>
              <a:prstGeom prst="rect">
                <a:avLst/>
              </a:prstGeom>
            </p:spPr>
          </p:pic>
          <p:sp>
            <p:nvSpPr>
              <p:cNvPr id="47" name="TextBox 46">
                <a:extLst>
                  <a:ext uri="{FF2B5EF4-FFF2-40B4-BE49-F238E27FC236}">
                    <a16:creationId xmlns:a16="http://schemas.microsoft.com/office/drawing/2014/main" id="{BDDCFAA3-A7DD-D7C0-CBC9-6C7A4DFAA4E0}"/>
                  </a:ext>
                </a:extLst>
              </p:cNvPr>
              <p:cNvSpPr txBox="1"/>
              <p:nvPr/>
            </p:nvSpPr>
            <p:spPr>
              <a:xfrm>
                <a:off x="4755160" y="2652205"/>
                <a:ext cx="2420226" cy="569719"/>
              </a:xfrm>
              <a:prstGeom prst="rect">
                <a:avLst/>
              </a:prstGeom>
              <a:noFill/>
            </p:spPr>
            <p:txBody>
              <a:bodyPr wrap="square" rtlCol="0">
                <a:spAutoFit/>
              </a:bodyPr>
              <a:lstStyle/>
              <a:p>
                <a:pPr algn="ctr"/>
                <a:r>
                  <a:rPr lang="en-US" sz="500"/>
                  <a:t>Deploying</a:t>
                </a:r>
              </a:p>
            </p:txBody>
          </p:sp>
          <p:cxnSp>
            <p:nvCxnSpPr>
              <p:cNvPr id="50" name="Connector: Curved 49">
                <a:extLst>
                  <a:ext uri="{FF2B5EF4-FFF2-40B4-BE49-F238E27FC236}">
                    <a16:creationId xmlns:a16="http://schemas.microsoft.com/office/drawing/2014/main" id="{BEEAD26E-116D-A369-0835-4D7595BE8D81}"/>
                  </a:ext>
                </a:extLst>
              </p:cNvPr>
              <p:cNvCxnSpPr>
                <a:cxnSpLocks/>
                <a:stCxn id="44" idx="2"/>
                <a:endCxn id="55" idx="3"/>
              </p:cNvCxnSpPr>
              <p:nvPr/>
            </p:nvCxnSpPr>
            <p:spPr>
              <a:xfrm rot="5400000">
                <a:off x="2602105" y="4440856"/>
                <a:ext cx="589621" cy="4993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CBA25DF1-729F-17F3-3D52-4B5250C5ED79}"/>
                  </a:ext>
                </a:extLst>
              </p:cNvPr>
              <p:cNvCxnSpPr>
                <a:cxnSpLocks/>
              </p:cNvCxnSpPr>
              <p:nvPr/>
            </p:nvCxnSpPr>
            <p:spPr>
              <a:xfrm rot="16200000" flipH="1">
                <a:off x="2334238" y="3040341"/>
                <a:ext cx="28443" cy="1505141"/>
              </a:xfrm>
              <a:prstGeom prst="curvedConnector3">
                <a:avLst>
                  <a:gd name="adj1" fmla="val -1408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BB33364A-42C6-8A16-80A9-8C043C371D52}"/>
                  </a:ext>
                </a:extLst>
              </p:cNvPr>
              <p:cNvCxnSpPr>
                <a:cxnSpLocks/>
                <a:stCxn id="55" idx="1"/>
                <a:endCxn id="45" idx="2"/>
              </p:cNvCxnSpPr>
              <p:nvPr/>
            </p:nvCxnSpPr>
            <p:spPr>
              <a:xfrm rot="10800000">
                <a:off x="1610575" y="4395730"/>
                <a:ext cx="437856" cy="5896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0E6B1648-CC5C-8BB5-0C4D-601E5B3B5055}"/>
                  </a:ext>
                </a:extLst>
              </p:cNvPr>
              <p:cNvSpPr/>
              <p:nvPr/>
            </p:nvSpPr>
            <p:spPr>
              <a:xfrm>
                <a:off x="2828489" y="3863345"/>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4" name="Rectangle: Rounded Corners 53">
                <a:extLst>
                  <a:ext uri="{FF2B5EF4-FFF2-40B4-BE49-F238E27FC236}">
                    <a16:creationId xmlns:a16="http://schemas.microsoft.com/office/drawing/2014/main" id="{E8CCB661-B24F-0C36-6EAB-19F8897004B8}"/>
                  </a:ext>
                </a:extLst>
              </p:cNvPr>
              <p:cNvSpPr/>
              <p:nvPr/>
            </p:nvSpPr>
            <p:spPr>
              <a:xfrm>
                <a:off x="1311175" y="3866027"/>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5" name="Rectangle: Rounded Corners 54">
                <a:extLst>
                  <a:ext uri="{FF2B5EF4-FFF2-40B4-BE49-F238E27FC236}">
                    <a16:creationId xmlns:a16="http://schemas.microsoft.com/office/drawing/2014/main" id="{B04A58C3-3FBA-FD47-C009-B4AA2E30EEEA}"/>
                  </a:ext>
                </a:extLst>
              </p:cNvPr>
              <p:cNvSpPr/>
              <p:nvPr/>
            </p:nvSpPr>
            <p:spPr>
              <a:xfrm>
                <a:off x="2048431" y="4721256"/>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spTree>
    <p:extLst>
      <p:ext uri="{BB962C8B-B14F-4D97-AF65-F5344CB8AC3E}">
        <p14:creationId xmlns:p14="http://schemas.microsoft.com/office/powerpoint/2010/main" val="2503773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6C83F-68C6-3090-4118-DFA0317CC549}"/>
              </a:ext>
            </a:extLst>
          </p:cNvPr>
          <p:cNvSpPr>
            <a:spLocks noGrp="1"/>
          </p:cNvSpPr>
          <p:nvPr>
            <p:ph sz="half" idx="2"/>
          </p:nvPr>
        </p:nvSpPr>
        <p:spPr>
          <a:xfrm>
            <a:off x="4355843" y="390719"/>
            <a:ext cx="7236090" cy="5552881"/>
          </a:xfrm>
        </p:spPr>
        <p:txBody>
          <a:bodyPr>
            <a:normAutofit/>
          </a:bodyPr>
          <a:lstStyle/>
          <a:p>
            <a:pPr marL="342900" indent="-342900">
              <a:buFont typeface="Arial" panose="020B0604020202020204" pitchFamily="34" charset="0"/>
              <a:buChar char="•"/>
            </a:pPr>
            <a:r>
              <a:rPr lang="en-US" b="0" i="0" u="none" strike="noStrike">
                <a:solidFill>
                  <a:srgbClr val="313537"/>
                </a:solidFill>
                <a:effectLst/>
                <a:latin typeface="Segoe UI Light" panose="020B0502040204020203" pitchFamily="34" charset="0"/>
              </a:rPr>
              <a:t>Machine learning model deployment is the process of placing a finished ML model into a live environment where it can be used for its intended purpose.</a:t>
            </a:r>
          </a:p>
          <a:p>
            <a:pPr marL="342900" indent="-342900">
              <a:buFont typeface="Arial" panose="020B0604020202020204" pitchFamily="34" charset="0"/>
              <a:buChar char="•"/>
            </a:pPr>
            <a:endParaRPr lang="en-US">
              <a:solidFill>
                <a:srgbClr val="313537"/>
              </a:solidFill>
              <a:latin typeface="Segoe UI Light" panose="020B0502040204020203" pitchFamily="34" charset="0"/>
            </a:endParaRPr>
          </a:p>
          <a:p>
            <a:pPr marL="342900" indent="-342900">
              <a:buFont typeface="Arial" panose="020B0604020202020204" pitchFamily="34" charset="0"/>
              <a:buChar char="•"/>
            </a:pPr>
            <a:endParaRPr lang="en-US" b="0" i="0" u="none" strike="noStrike">
              <a:solidFill>
                <a:srgbClr val="313537"/>
              </a:solidFill>
              <a:effectLst/>
              <a:latin typeface="Segoe UI Light" panose="020B0502040204020203" pitchFamily="34" charset="0"/>
            </a:endParaRPr>
          </a:p>
          <a:p>
            <a:pPr marL="342900" indent="-342900">
              <a:buFont typeface="Arial" panose="020B0604020202020204" pitchFamily="34" charset="0"/>
              <a:buChar char="•"/>
            </a:pPr>
            <a:endParaRPr lang="en-US">
              <a:solidFill>
                <a:srgbClr val="313537"/>
              </a:solidFill>
              <a:latin typeface="Segoe UI Light" panose="020B0502040204020203" pitchFamily="34" charset="0"/>
            </a:endParaRPr>
          </a:p>
          <a:p>
            <a:pPr marL="342900" indent="-342900">
              <a:buFont typeface="Arial" panose="020B0604020202020204" pitchFamily="34" charset="0"/>
              <a:buChar char="•"/>
            </a:pPr>
            <a:endParaRPr lang="en-US" b="0" i="0" u="none" strike="noStrike">
              <a:solidFill>
                <a:srgbClr val="313537"/>
              </a:solidFill>
              <a:effectLst/>
              <a:latin typeface="Segoe UI Light" panose="020B0502040204020203" pitchFamily="34" charset="0"/>
            </a:endParaRPr>
          </a:p>
          <a:p>
            <a:pPr marL="342900" indent="-342900">
              <a:buFont typeface="Arial" panose="020B0604020202020204" pitchFamily="34" charset="0"/>
              <a:buChar char="•"/>
            </a:pPr>
            <a:endParaRPr lang="en-US" b="0" i="0" u="none" strike="noStrike">
              <a:solidFill>
                <a:srgbClr val="313537"/>
              </a:solidFill>
              <a:effectLst/>
              <a:latin typeface="Segoe UI Light" panose="020B0502040204020203" pitchFamily="34" charset="0"/>
            </a:endParaRPr>
          </a:p>
          <a:p>
            <a:pPr marL="342900" indent="-342900">
              <a:buFont typeface="Arial" panose="020B0604020202020204" pitchFamily="34" charset="0"/>
              <a:buChar char="•"/>
            </a:pPr>
            <a:r>
              <a:rPr lang="en-US" b="0" i="0" u="none" strike="noStrike">
                <a:solidFill>
                  <a:srgbClr val="313537"/>
                </a:solidFill>
                <a:effectLst/>
                <a:latin typeface="Segoe UI Light" panose="020B0502040204020203" pitchFamily="34" charset="0"/>
              </a:rPr>
              <a:t>Automated deployment is done via </a:t>
            </a:r>
            <a:r>
              <a:rPr lang="en-US" b="1" i="0" u="none" strike="noStrike">
                <a:solidFill>
                  <a:srgbClr val="313537"/>
                </a:solidFill>
                <a:effectLst/>
                <a:latin typeface="Segoe UI Light" panose="020B0502040204020203" pitchFamily="34" charset="0"/>
              </a:rPr>
              <a:t>pipelines</a:t>
            </a:r>
          </a:p>
          <a:p>
            <a:pPr marL="342900" indent="-342900">
              <a:buFont typeface="Arial" panose="020B0604020202020204" pitchFamily="34" charset="0"/>
              <a:buChar char="•"/>
            </a:pPr>
            <a:r>
              <a:rPr lang="en-US" b="1">
                <a:solidFill>
                  <a:srgbClr val="313537"/>
                </a:solidFill>
                <a:latin typeface="Segoe UI Light" panose="020B0502040204020203" pitchFamily="34" charset="0"/>
              </a:rPr>
              <a:t>Pipeline: </a:t>
            </a:r>
            <a:r>
              <a:rPr lang="en-US">
                <a:solidFill>
                  <a:srgbClr val="313537"/>
                </a:solidFill>
                <a:latin typeface="Segoe UI Light" panose="020B0502040204020203" pitchFamily="34" charset="0"/>
              </a:rPr>
              <a:t>a set of consecutive tasks which will be performed automatically. It allow developers to reliably and efficiently compile, build, and deploy their code to an environment.</a:t>
            </a:r>
            <a:endParaRPr lang="en-US" i="0" u="none" strike="noStrike">
              <a:solidFill>
                <a:srgbClr val="313537"/>
              </a:solidFill>
              <a:effectLst/>
              <a:latin typeface="Segoe UI Light" panose="020B0502040204020203" pitchFamily="34" charset="0"/>
            </a:endParaRPr>
          </a:p>
          <a:p>
            <a:pPr marL="342900" indent="-342900">
              <a:buFont typeface="Arial" panose="020B0604020202020204" pitchFamily="34" charset="0"/>
              <a:buChar char="•"/>
            </a:pPr>
            <a:r>
              <a:rPr lang="en-US" b="0" i="0" u="none" strike="noStrike">
                <a:solidFill>
                  <a:srgbClr val="313537"/>
                </a:solidFill>
                <a:effectLst/>
                <a:latin typeface="Segoe UI Light" panose="020B0502040204020203" pitchFamily="34" charset="0"/>
              </a:rPr>
              <a:t>Models are often integrated with apps through an API so they can be accessed by end users</a:t>
            </a:r>
            <a:endParaRPr lang="en-US" b="0" i="0">
              <a:solidFill>
                <a:srgbClr val="000000"/>
              </a:solidFill>
              <a:effectLst/>
              <a:latin typeface="Segoe UI Light" panose="020B0502040204020203" pitchFamily="34" charset="0"/>
            </a:endParaRPr>
          </a:p>
        </p:txBody>
      </p:sp>
      <p:sp>
        <p:nvSpPr>
          <p:cNvPr id="3" name="Title 2">
            <a:extLst>
              <a:ext uri="{FF2B5EF4-FFF2-40B4-BE49-F238E27FC236}">
                <a16:creationId xmlns:a16="http://schemas.microsoft.com/office/drawing/2014/main" id="{38B15C12-8EFC-EE63-F153-7F128A0D5122}"/>
              </a:ext>
            </a:extLst>
          </p:cNvPr>
          <p:cNvSpPr>
            <a:spLocks noGrp="1"/>
          </p:cNvSpPr>
          <p:nvPr>
            <p:ph type="title"/>
          </p:nvPr>
        </p:nvSpPr>
        <p:spPr>
          <a:xfrm>
            <a:off x="461373" y="419792"/>
            <a:ext cx="2330223" cy="841544"/>
          </a:xfrm>
        </p:spPr>
        <p:txBody>
          <a:bodyPr anchor="t">
            <a:normAutofit fontScale="90000"/>
          </a:bodyPr>
          <a:lstStyle/>
          <a:p>
            <a:pPr algn="ctr"/>
            <a:r>
              <a:rPr lang="en-US" sz="2800"/>
              <a:t>Model Deployment</a:t>
            </a:r>
          </a:p>
        </p:txBody>
      </p:sp>
      <p:sp>
        <p:nvSpPr>
          <p:cNvPr id="7" name="Rectangle: Rounded Corners 6">
            <a:extLst>
              <a:ext uri="{FF2B5EF4-FFF2-40B4-BE49-F238E27FC236}">
                <a16:creationId xmlns:a16="http://schemas.microsoft.com/office/drawing/2014/main" id="{58156A1C-86F8-9ABD-286A-ED232504683E}"/>
              </a:ext>
            </a:extLst>
          </p:cNvPr>
          <p:cNvSpPr/>
          <p:nvPr/>
        </p:nvSpPr>
        <p:spPr>
          <a:xfrm>
            <a:off x="288022" y="1847175"/>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CF01B265-D0B6-515E-DCE8-8B56D6EB4239}"/>
              </a:ext>
            </a:extLst>
          </p:cNvPr>
          <p:cNvPicPr>
            <a:picLocks noChangeAspect="1"/>
          </p:cNvPicPr>
          <p:nvPr/>
        </p:nvPicPr>
        <p:blipFill>
          <a:blip r:embed="rId2"/>
          <a:stretch>
            <a:fillRect/>
          </a:stretch>
        </p:blipFill>
        <p:spPr>
          <a:xfrm>
            <a:off x="658663" y="2030732"/>
            <a:ext cx="1935645" cy="1961921"/>
          </a:xfrm>
          <a:prstGeom prst="rect">
            <a:avLst/>
          </a:prstGeom>
        </p:spPr>
      </p:pic>
      <p:sp>
        <p:nvSpPr>
          <p:cNvPr id="9" name="Rectangle: Rounded Corners 8">
            <a:extLst>
              <a:ext uri="{FF2B5EF4-FFF2-40B4-BE49-F238E27FC236}">
                <a16:creationId xmlns:a16="http://schemas.microsoft.com/office/drawing/2014/main" id="{0A73C676-C560-59D6-1253-146F25FC2738}"/>
              </a:ext>
            </a:extLst>
          </p:cNvPr>
          <p:cNvSpPr/>
          <p:nvPr/>
        </p:nvSpPr>
        <p:spPr>
          <a:xfrm>
            <a:off x="4946353" y="1873976"/>
            <a:ext cx="1705761" cy="953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Development Environment</a:t>
            </a:r>
            <a:endParaRPr lang="en-US"/>
          </a:p>
        </p:txBody>
      </p:sp>
      <p:sp>
        <p:nvSpPr>
          <p:cNvPr id="10" name="Rectangle: Rounded Corners 9">
            <a:extLst>
              <a:ext uri="{FF2B5EF4-FFF2-40B4-BE49-F238E27FC236}">
                <a16:creationId xmlns:a16="http://schemas.microsoft.com/office/drawing/2014/main" id="{F4D0077C-635E-90CF-242B-2842950754E2}"/>
              </a:ext>
            </a:extLst>
          </p:cNvPr>
          <p:cNvSpPr/>
          <p:nvPr/>
        </p:nvSpPr>
        <p:spPr>
          <a:xfrm>
            <a:off x="8991021" y="1584602"/>
            <a:ext cx="2065755" cy="15318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Testing</a:t>
            </a:r>
            <a:r>
              <a:rPr lang="de-DE"/>
              <a:t> </a:t>
            </a:r>
            <a:r>
              <a:rPr lang="de-DE" err="1"/>
              <a:t>Env</a:t>
            </a:r>
            <a:endParaRPr lang="de-DE"/>
          </a:p>
          <a:p>
            <a:pPr algn="ctr"/>
            <a:r>
              <a:rPr lang="de-DE" err="1"/>
              <a:t>Staging</a:t>
            </a:r>
            <a:r>
              <a:rPr lang="de-DE"/>
              <a:t> </a:t>
            </a:r>
            <a:r>
              <a:rPr lang="de-DE" err="1"/>
              <a:t>Env</a:t>
            </a:r>
            <a:endParaRPr lang="de-DE"/>
          </a:p>
          <a:p>
            <a:pPr algn="ctr"/>
            <a:r>
              <a:rPr lang="de-DE" err="1"/>
              <a:t>Production</a:t>
            </a:r>
            <a:r>
              <a:rPr lang="de-DE"/>
              <a:t> </a:t>
            </a:r>
            <a:r>
              <a:rPr lang="de-DE" err="1"/>
              <a:t>Env</a:t>
            </a:r>
            <a:endParaRPr lang="en-US"/>
          </a:p>
        </p:txBody>
      </p:sp>
      <p:sp>
        <p:nvSpPr>
          <p:cNvPr id="11" name="Arrow: Right 10">
            <a:extLst>
              <a:ext uri="{FF2B5EF4-FFF2-40B4-BE49-F238E27FC236}">
                <a16:creationId xmlns:a16="http://schemas.microsoft.com/office/drawing/2014/main" id="{2BA1B9DE-8945-7747-DA3D-BB304323791C}"/>
              </a:ext>
            </a:extLst>
          </p:cNvPr>
          <p:cNvSpPr/>
          <p:nvPr/>
        </p:nvSpPr>
        <p:spPr>
          <a:xfrm>
            <a:off x="6872359" y="2081641"/>
            <a:ext cx="1898417" cy="5377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err="1"/>
              <a:t>Deployment</a:t>
            </a:r>
            <a:endParaRPr lang="en-US" sz="1400" b="1"/>
          </a:p>
        </p:txBody>
      </p:sp>
      <p:grpSp>
        <p:nvGrpSpPr>
          <p:cNvPr id="12" name="Group 11">
            <a:extLst>
              <a:ext uri="{FF2B5EF4-FFF2-40B4-BE49-F238E27FC236}">
                <a16:creationId xmlns:a16="http://schemas.microsoft.com/office/drawing/2014/main" id="{5E881D45-19D7-44E0-D77F-1CA6D01C5AD8}"/>
              </a:ext>
            </a:extLst>
          </p:cNvPr>
          <p:cNvGrpSpPr/>
          <p:nvPr/>
        </p:nvGrpSpPr>
        <p:grpSpPr>
          <a:xfrm>
            <a:off x="269996" y="4636927"/>
            <a:ext cx="2644861" cy="1156885"/>
            <a:chOff x="269996" y="4636927"/>
            <a:chExt cx="2644861" cy="1156885"/>
          </a:xfrm>
        </p:grpSpPr>
        <p:sp>
          <p:nvSpPr>
            <p:cNvPr id="13" name="TextBox 12">
              <a:extLst>
                <a:ext uri="{FF2B5EF4-FFF2-40B4-BE49-F238E27FC236}">
                  <a16:creationId xmlns:a16="http://schemas.microsoft.com/office/drawing/2014/main" id="{7198AC76-661D-0E53-585A-D14C3F9422DE}"/>
                </a:ext>
              </a:extLst>
            </p:cNvPr>
            <p:cNvSpPr txBox="1"/>
            <p:nvPr/>
          </p:nvSpPr>
          <p:spPr>
            <a:xfrm>
              <a:off x="1280221" y="5624535"/>
              <a:ext cx="649428" cy="169277"/>
            </a:xfrm>
            <a:prstGeom prst="rect">
              <a:avLst/>
            </a:prstGeom>
            <a:noFill/>
          </p:spPr>
          <p:txBody>
            <a:bodyPr wrap="square" rtlCol="0">
              <a:spAutoFit/>
            </a:bodyPr>
            <a:lstStyle/>
            <a:p>
              <a:pPr algn="ctr"/>
              <a:r>
                <a:rPr lang="en-US" sz="500"/>
                <a:t>Retraining</a:t>
              </a:r>
            </a:p>
          </p:txBody>
        </p:sp>
        <p:grpSp>
          <p:nvGrpSpPr>
            <p:cNvPr id="14" name="Group 13">
              <a:extLst>
                <a:ext uri="{FF2B5EF4-FFF2-40B4-BE49-F238E27FC236}">
                  <a16:creationId xmlns:a16="http://schemas.microsoft.com/office/drawing/2014/main" id="{050EE803-1B4F-7B96-3334-46458EB33FAD}"/>
                </a:ext>
              </a:extLst>
            </p:cNvPr>
            <p:cNvGrpSpPr/>
            <p:nvPr/>
          </p:nvGrpSpPr>
          <p:grpSpPr>
            <a:xfrm>
              <a:off x="269996" y="4636927"/>
              <a:ext cx="2644861" cy="832042"/>
              <a:chOff x="990350" y="2641536"/>
              <a:chExt cx="9856615" cy="2800323"/>
            </a:xfrm>
          </p:grpSpPr>
          <p:sp>
            <p:nvSpPr>
              <p:cNvPr id="15" name="Rectangle: Rounded Corners 14">
                <a:extLst>
                  <a:ext uri="{FF2B5EF4-FFF2-40B4-BE49-F238E27FC236}">
                    <a16:creationId xmlns:a16="http://schemas.microsoft.com/office/drawing/2014/main" id="{72EE0003-7050-CE05-C772-48ED75E6C3FF}"/>
                  </a:ext>
                </a:extLst>
              </p:cNvPr>
              <p:cNvSpPr/>
              <p:nvPr/>
            </p:nvSpPr>
            <p:spPr>
              <a:xfrm>
                <a:off x="1083577" y="3097134"/>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6" name="Rectangle: Rounded Corners 15">
                <a:extLst>
                  <a:ext uri="{FF2B5EF4-FFF2-40B4-BE49-F238E27FC236}">
                    <a16:creationId xmlns:a16="http://schemas.microsoft.com/office/drawing/2014/main" id="{BC0D8420-1C90-1CA9-62A2-58BD483C0035}"/>
                  </a:ext>
                </a:extLst>
              </p:cNvPr>
              <p:cNvSpPr/>
              <p:nvPr/>
            </p:nvSpPr>
            <p:spPr>
              <a:xfrm>
                <a:off x="4662880" y="3101330"/>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7" name="Rectangle: Rounded Corners 16">
                <a:extLst>
                  <a:ext uri="{FF2B5EF4-FFF2-40B4-BE49-F238E27FC236}">
                    <a16:creationId xmlns:a16="http://schemas.microsoft.com/office/drawing/2014/main" id="{DE447786-0EFA-3882-364D-3B3F96893F53}"/>
                  </a:ext>
                </a:extLst>
              </p:cNvPr>
              <p:cNvSpPr/>
              <p:nvPr/>
            </p:nvSpPr>
            <p:spPr>
              <a:xfrm>
                <a:off x="8242183" y="3101330"/>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cxnSp>
            <p:nvCxnSpPr>
              <p:cNvPr id="18" name="Straight Arrow Connector 17">
                <a:extLst>
                  <a:ext uri="{FF2B5EF4-FFF2-40B4-BE49-F238E27FC236}">
                    <a16:creationId xmlns:a16="http://schemas.microsoft.com/office/drawing/2014/main" id="{021AE575-41B5-25CE-925B-F46ADD56170D}"/>
                  </a:ext>
                </a:extLst>
              </p:cNvPr>
              <p:cNvCxnSpPr>
                <a:stCxn id="15" idx="3"/>
                <a:endCxn id="16" idx="1"/>
              </p:cNvCxnSpPr>
              <p:nvPr/>
            </p:nvCxnSpPr>
            <p:spPr>
              <a:xfrm>
                <a:off x="3688359" y="4267399"/>
                <a:ext cx="974521" cy="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0C757F-5006-43BF-5636-810761A846A3}"/>
                  </a:ext>
                </a:extLst>
              </p:cNvPr>
              <p:cNvCxnSpPr/>
              <p:nvPr/>
            </p:nvCxnSpPr>
            <p:spPr>
              <a:xfrm>
                <a:off x="7267662" y="4263202"/>
                <a:ext cx="974521" cy="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D81BDB4-85BA-7CA8-77F9-D5A88E45830B}"/>
                  </a:ext>
                </a:extLst>
              </p:cNvPr>
              <p:cNvCxnSpPr>
                <a:stCxn id="17" idx="2"/>
                <a:endCxn id="15" idx="2"/>
              </p:cNvCxnSpPr>
              <p:nvPr/>
            </p:nvCxnSpPr>
            <p:spPr>
              <a:xfrm rot="5400000" flipH="1">
                <a:off x="5963173" y="1860458"/>
                <a:ext cx="4196" cy="7158606"/>
              </a:xfrm>
              <a:prstGeom prst="bentConnector3">
                <a:avLst>
                  <a:gd name="adj1" fmla="val -13345234"/>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8725F0-065B-1692-A003-AE4482A9E823}"/>
                  </a:ext>
                </a:extLst>
              </p:cNvPr>
              <p:cNvSpPr txBox="1"/>
              <p:nvPr/>
            </p:nvSpPr>
            <p:spPr>
              <a:xfrm>
                <a:off x="990350" y="2641536"/>
                <a:ext cx="3277551" cy="569719"/>
              </a:xfrm>
              <a:prstGeom prst="rect">
                <a:avLst/>
              </a:prstGeom>
              <a:noFill/>
            </p:spPr>
            <p:txBody>
              <a:bodyPr wrap="square" rtlCol="0">
                <a:spAutoFit/>
              </a:bodyPr>
              <a:lstStyle/>
              <a:p>
                <a:r>
                  <a:rPr lang="en-US" sz="500"/>
                  <a:t>Experiment Tracking</a:t>
                </a:r>
              </a:p>
            </p:txBody>
          </p:sp>
          <p:sp>
            <p:nvSpPr>
              <p:cNvPr id="22" name="TextBox 21">
                <a:extLst>
                  <a:ext uri="{FF2B5EF4-FFF2-40B4-BE49-F238E27FC236}">
                    <a16:creationId xmlns:a16="http://schemas.microsoft.com/office/drawing/2014/main" id="{C47A8093-D2A6-25A1-8D85-835D9D161185}"/>
                  </a:ext>
                </a:extLst>
              </p:cNvPr>
              <p:cNvSpPr txBox="1"/>
              <p:nvPr/>
            </p:nvSpPr>
            <p:spPr>
              <a:xfrm>
                <a:off x="8393184" y="2656712"/>
                <a:ext cx="2420226" cy="569719"/>
              </a:xfrm>
              <a:prstGeom prst="rect">
                <a:avLst/>
              </a:prstGeom>
              <a:noFill/>
            </p:spPr>
            <p:txBody>
              <a:bodyPr wrap="square" rtlCol="0">
                <a:spAutoFit/>
              </a:bodyPr>
              <a:lstStyle/>
              <a:p>
                <a:pPr algn="ctr"/>
                <a:r>
                  <a:rPr lang="en-US" sz="500"/>
                  <a:t>Monitoring</a:t>
                </a:r>
              </a:p>
            </p:txBody>
          </p:sp>
          <p:pic>
            <p:nvPicPr>
              <p:cNvPr id="23" name="Picture 22" descr="Chart&#10;&#10;Description automatically generated">
                <a:extLst>
                  <a:ext uri="{FF2B5EF4-FFF2-40B4-BE49-F238E27FC236}">
                    <a16:creationId xmlns:a16="http://schemas.microsoft.com/office/drawing/2014/main" id="{A97406DD-3911-90EF-93E1-2A8481A8FE55}"/>
                  </a:ext>
                </a:extLst>
              </p:cNvPr>
              <p:cNvPicPr>
                <a:picLocks noChangeAspect="1"/>
              </p:cNvPicPr>
              <p:nvPr/>
            </p:nvPicPr>
            <p:blipFill>
              <a:blip r:embed="rId2"/>
              <a:stretch>
                <a:fillRect/>
              </a:stretch>
            </p:blipFill>
            <p:spPr>
              <a:xfrm>
                <a:off x="5033521" y="3284887"/>
                <a:ext cx="1935645" cy="1961921"/>
              </a:xfrm>
              <a:prstGeom prst="rect">
                <a:avLst/>
              </a:prstGeom>
            </p:spPr>
          </p:pic>
          <p:pic>
            <p:nvPicPr>
              <p:cNvPr id="24" name="Picture 23" descr="Chart, radar chart&#10;&#10;Description automatically generated">
                <a:extLst>
                  <a:ext uri="{FF2B5EF4-FFF2-40B4-BE49-F238E27FC236}">
                    <a16:creationId xmlns:a16="http://schemas.microsoft.com/office/drawing/2014/main" id="{18CDCDA6-BDCC-6ADF-F96B-5EA381DF9A2F}"/>
                  </a:ext>
                </a:extLst>
              </p:cNvPr>
              <p:cNvPicPr>
                <a:picLocks noChangeAspect="1"/>
              </p:cNvPicPr>
              <p:nvPr/>
            </p:nvPicPr>
            <p:blipFill>
              <a:blip r:embed="rId3"/>
              <a:stretch>
                <a:fillRect/>
              </a:stretch>
            </p:blipFill>
            <p:spPr>
              <a:xfrm>
                <a:off x="8623869" y="3255536"/>
                <a:ext cx="1935075" cy="2015332"/>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09E3C9BB-7C63-E3A4-A0C8-B4BF9C6E68FB}"/>
                  </a:ext>
                </a:extLst>
              </p:cNvPr>
              <p:cNvPicPr>
                <a:picLocks noChangeAspect="1"/>
              </p:cNvPicPr>
              <p:nvPr/>
            </p:nvPicPr>
            <p:blipFill>
              <a:blip r:embed="rId4"/>
              <a:stretch>
                <a:fillRect/>
              </a:stretch>
            </p:blipFill>
            <p:spPr>
              <a:xfrm>
                <a:off x="2865023" y="3811328"/>
                <a:ext cx="563150" cy="584401"/>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2B3C6E08-6539-3881-EA01-D4457EF33E27}"/>
                  </a:ext>
                </a:extLst>
              </p:cNvPr>
              <p:cNvPicPr>
                <a:picLocks noChangeAspect="1"/>
              </p:cNvPicPr>
              <p:nvPr/>
            </p:nvPicPr>
            <p:blipFill>
              <a:blip r:embed="rId5"/>
              <a:stretch>
                <a:fillRect/>
              </a:stretch>
            </p:blipFill>
            <p:spPr>
              <a:xfrm>
                <a:off x="1368945" y="3880557"/>
                <a:ext cx="483259" cy="515172"/>
              </a:xfrm>
              <a:prstGeom prst="rect">
                <a:avLst/>
              </a:prstGeom>
            </p:spPr>
          </p:pic>
          <p:pic>
            <p:nvPicPr>
              <p:cNvPr id="27" name="Picture 26" descr="Chart, radar chart&#10;&#10;Description automatically generated">
                <a:extLst>
                  <a:ext uri="{FF2B5EF4-FFF2-40B4-BE49-F238E27FC236}">
                    <a16:creationId xmlns:a16="http://schemas.microsoft.com/office/drawing/2014/main" id="{3AB79F82-5829-C790-B9EE-BACCB6F01479}"/>
                  </a:ext>
                </a:extLst>
              </p:cNvPr>
              <p:cNvPicPr>
                <a:picLocks noChangeAspect="1"/>
              </p:cNvPicPr>
              <p:nvPr/>
            </p:nvPicPr>
            <p:blipFill>
              <a:blip r:embed="rId6"/>
              <a:stretch>
                <a:fillRect/>
              </a:stretch>
            </p:blipFill>
            <p:spPr>
              <a:xfrm>
                <a:off x="2106120" y="4732360"/>
                <a:ext cx="464719" cy="505978"/>
              </a:xfrm>
              <a:prstGeom prst="rect">
                <a:avLst/>
              </a:prstGeom>
            </p:spPr>
          </p:pic>
          <p:sp>
            <p:nvSpPr>
              <p:cNvPr id="28" name="TextBox 27">
                <a:extLst>
                  <a:ext uri="{FF2B5EF4-FFF2-40B4-BE49-F238E27FC236}">
                    <a16:creationId xmlns:a16="http://schemas.microsoft.com/office/drawing/2014/main" id="{283C23DD-9E64-FA12-E8C0-6DFDA1D7547A}"/>
                  </a:ext>
                </a:extLst>
              </p:cNvPr>
              <p:cNvSpPr txBox="1"/>
              <p:nvPr/>
            </p:nvSpPr>
            <p:spPr>
              <a:xfrm>
                <a:off x="4755160" y="2652205"/>
                <a:ext cx="2420226" cy="569719"/>
              </a:xfrm>
              <a:prstGeom prst="rect">
                <a:avLst/>
              </a:prstGeom>
              <a:noFill/>
            </p:spPr>
            <p:txBody>
              <a:bodyPr wrap="square" rtlCol="0">
                <a:spAutoFit/>
              </a:bodyPr>
              <a:lstStyle/>
              <a:p>
                <a:pPr algn="ctr"/>
                <a:r>
                  <a:rPr lang="en-US" sz="500"/>
                  <a:t>Deploying</a:t>
                </a:r>
              </a:p>
            </p:txBody>
          </p:sp>
          <p:cxnSp>
            <p:nvCxnSpPr>
              <p:cNvPr id="29" name="Connector: Curved 28">
                <a:extLst>
                  <a:ext uri="{FF2B5EF4-FFF2-40B4-BE49-F238E27FC236}">
                    <a16:creationId xmlns:a16="http://schemas.microsoft.com/office/drawing/2014/main" id="{A3558778-AF6C-9F37-A39D-08AF2421E91B}"/>
                  </a:ext>
                </a:extLst>
              </p:cNvPr>
              <p:cNvCxnSpPr>
                <a:cxnSpLocks/>
                <a:stCxn id="25" idx="2"/>
                <a:endCxn id="34" idx="3"/>
              </p:cNvCxnSpPr>
              <p:nvPr/>
            </p:nvCxnSpPr>
            <p:spPr>
              <a:xfrm rot="5400000">
                <a:off x="2602105" y="4440856"/>
                <a:ext cx="589621" cy="4993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E014AD04-1670-4137-4EFC-3A76B6FA2514}"/>
                  </a:ext>
                </a:extLst>
              </p:cNvPr>
              <p:cNvCxnSpPr>
                <a:cxnSpLocks/>
              </p:cNvCxnSpPr>
              <p:nvPr/>
            </p:nvCxnSpPr>
            <p:spPr>
              <a:xfrm rot="16200000" flipH="1">
                <a:off x="2334238" y="3040341"/>
                <a:ext cx="28443" cy="1505141"/>
              </a:xfrm>
              <a:prstGeom prst="curvedConnector3">
                <a:avLst>
                  <a:gd name="adj1" fmla="val -1408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1AFF49B2-719C-8606-FDC3-8994C5867949}"/>
                  </a:ext>
                </a:extLst>
              </p:cNvPr>
              <p:cNvCxnSpPr>
                <a:cxnSpLocks/>
                <a:stCxn id="34" idx="1"/>
                <a:endCxn id="26" idx="2"/>
              </p:cNvCxnSpPr>
              <p:nvPr/>
            </p:nvCxnSpPr>
            <p:spPr>
              <a:xfrm rot="10800000">
                <a:off x="1610575" y="4395730"/>
                <a:ext cx="437856" cy="5896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5B942DF6-8943-C2AB-42B4-F45A0074E3FC}"/>
                  </a:ext>
                </a:extLst>
              </p:cNvPr>
              <p:cNvSpPr/>
              <p:nvPr/>
            </p:nvSpPr>
            <p:spPr>
              <a:xfrm>
                <a:off x="2828489" y="3863345"/>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3" name="Rectangle: Rounded Corners 32">
                <a:extLst>
                  <a:ext uri="{FF2B5EF4-FFF2-40B4-BE49-F238E27FC236}">
                    <a16:creationId xmlns:a16="http://schemas.microsoft.com/office/drawing/2014/main" id="{98F0EE5F-09D1-9C3B-01A7-EC2FB42A4F88}"/>
                  </a:ext>
                </a:extLst>
              </p:cNvPr>
              <p:cNvSpPr/>
              <p:nvPr/>
            </p:nvSpPr>
            <p:spPr>
              <a:xfrm>
                <a:off x="1311175" y="3866027"/>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4" name="Rectangle: Rounded Corners 33">
                <a:extLst>
                  <a:ext uri="{FF2B5EF4-FFF2-40B4-BE49-F238E27FC236}">
                    <a16:creationId xmlns:a16="http://schemas.microsoft.com/office/drawing/2014/main" id="{92255079-7ECC-4ED4-271D-2D22A077894B}"/>
                  </a:ext>
                </a:extLst>
              </p:cNvPr>
              <p:cNvSpPr/>
              <p:nvPr/>
            </p:nvSpPr>
            <p:spPr>
              <a:xfrm>
                <a:off x="2048431" y="4721256"/>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spTree>
    <p:extLst>
      <p:ext uri="{BB962C8B-B14F-4D97-AF65-F5344CB8AC3E}">
        <p14:creationId xmlns:p14="http://schemas.microsoft.com/office/powerpoint/2010/main" val="35188032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6C83F-68C6-3090-4118-DFA0317CC549}"/>
              </a:ext>
            </a:extLst>
          </p:cNvPr>
          <p:cNvSpPr>
            <a:spLocks noGrp="1"/>
          </p:cNvSpPr>
          <p:nvPr>
            <p:ph sz="half" idx="2"/>
          </p:nvPr>
        </p:nvSpPr>
        <p:spPr>
          <a:xfrm>
            <a:off x="4355843" y="390719"/>
            <a:ext cx="7236090" cy="5552881"/>
          </a:xfrm>
        </p:spPr>
        <p:txBody>
          <a:bodyPr>
            <a:normAutofit/>
          </a:bodyPr>
          <a:lstStyle/>
          <a:p>
            <a:pPr marL="342900" indent="-342900">
              <a:buFont typeface="Arial" panose="020B0604020202020204" pitchFamily="34" charset="0"/>
              <a:buChar char="•"/>
            </a:pPr>
            <a:r>
              <a:rPr lang="en-US" b="0" i="0" u="none" strike="noStrike">
                <a:solidFill>
                  <a:srgbClr val="313537"/>
                </a:solidFill>
                <a:effectLst/>
                <a:latin typeface="Segoe UI Light" panose="020B0502040204020203" pitchFamily="34" charset="0"/>
              </a:rPr>
              <a:t>Even if a model works well at first, it needs to be continually monitored and retrained to stay relevant and accurate.</a:t>
            </a:r>
          </a:p>
          <a:p>
            <a:pPr marL="342900" indent="-342900">
              <a:buFont typeface="Arial" panose="020B0604020202020204" pitchFamily="34" charset="0"/>
              <a:buChar char="•"/>
            </a:pPr>
            <a:r>
              <a:rPr lang="en-US"/>
              <a:t>The deployed model’s performance may decrease overtime, because of:</a:t>
            </a:r>
          </a:p>
          <a:p>
            <a:pPr marL="1028700" lvl="1" indent="-342900">
              <a:buFont typeface="Arial" panose="020B0604020202020204" pitchFamily="34" charset="0"/>
              <a:buChar char="•"/>
            </a:pPr>
            <a:r>
              <a:rPr lang="de-DE" i="0" err="1">
                <a:solidFill>
                  <a:srgbClr val="394D66"/>
                </a:solidFill>
                <a:effectLst/>
                <a:latin typeface="Segoe UI Light" panose="020B0502040204020203" pitchFamily="34" charset="0"/>
                <a:cs typeface="Segoe UI Light" panose="020B0502040204020203" pitchFamily="34" charset="0"/>
              </a:rPr>
              <a:t>Changes</a:t>
            </a:r>
            <a:r>
              <a:rPr lang="de-DE" i="0">
                <a:solidFill>
                  <a:srgbClr val="394D66"/>
                </a:solidFill>
                <a:effectLst/>
                <a:latin typeface="Segoe UI Light" panose="020B0502040204020203" pitchFamily="34" charset="0"/>
                <a:cs typeface="Segoe UI Light" panose="020B0502040204020203" pitchFamily="34" charset="0"/>
              </a:rPr>
              <a:t> in </a:t>
            </a:r>
            <a:r>
              <a:rPr lang="de-DE" i="0" err="1">
                <a:solidFill>
                  <a:srgbClr val="394D66"/>
                </a:solidFill>
                <a:effectLst/>
                <a:latin typeface="Segoe UI Light" panose="020B0502040204020203" pitchFamily="34" charset="0"/>
                <a:cs typeface="Segoe UI Light" panose="020B0502040204020203" pitchFamily="34" charset="0"/>
              </a:rPr>
              <a:t>data</a:t>
            </a:r>
            <a:r>
              <a:rPr lang="de-DE" i="0">
                <a:solidFill>
                  <a:srgbClr val="394D66"/>
                </a:solidFill>
                <a:effectLst/>
                <a:latin typeface="Segoe UI Light" panose="020B0502040204020203" pitchFamily="34" charset="0"/>
                <a:cs typeface="Segoe UI Light" panose="020B0502040204020203" pitchFamily="34" charset="0"/>
              </a:rPr>
              <a:t> </a:t>
            </a:r>
            <a:r>
              <a:rPr lang="de-DE" i="0" err="1">
                <a:solidFill>
                  <a:srgbClr val="394D66"/>
                </a:solidFill>
                <a:effectLst/>
                <a:latin typeface="Segoe UI Light" panose="020B0502040204020203" pitchFamily="34" charset="0"/>
                <a:cs typeface="Segoe UI Light" panose="020B0502040204020203" pitchFamily="34" charset="0"/>
              </a:rPr>
              <a:t>distributions</a:t>
            </a:r>
            <a:endParaRPr lang="en-US" i="0">
              <a:solidFill>
                <a:srgbClr val="394D66"/>
              </a:solidFill>
              <a:effectLst/>
              <a:latin typeface="Segoe UI Light" panose="020B0502040204020203" pitchFamily="34" charset="0"/>
              <a:cs typeface="Segoe UI Light" panose="020B0502040204020203" pitchFamily="34" charset="0"/>
            </a:endParaRPr>
          </a:p>
          <a:p>
            <a:pPr marL="1028700" lvl="1" indent="-342900">
              <a:buFont typeface="Arial" panose="020B0604020202020204" pitchFamily="34" charset="0"/>
              <a:buChar char="•"/>
            </a:pPr>
            <a:r>
              <a:rPr lang="en-US">
                <a:solidFill>
                  <a:srgbClr val="394D66"/>
                </a:solidFill>
                <a:latin typeface="Segoe UI Light" panose="020B0502040204020203" pitchFamily="34" charset="0"/>
                <a:cs typeface="Segoe UI Light" panose="020B0502040204020203" pitchFamily="34" charset="0"/>
              </a:rPr>
              <a:t>Outdated environment</a:t>
            </a:r>
          </a:p>
          <a:p>
            <a:pPr marL="1028700" lvl="1" indent="-342900">
              <a:buFont typeface="Arial" panose="020B0604020202020204" pitchFamily="34" charset="0"/>
              <a:buChar char="•"/>
            </a:pPr>
            <a:r>
              <a:rPr lang="en-US">
                <a:solidFill>
                  <a:srgbClr val="394D66"/>
                </a:solidFill>
                <a:latin typeface="Segoe UI Light" panose="020B0502040204020203" pitchFamily="34" charset="0"/>
                <a:cs typeface="Segoe UI Light" panose="020B0502040204020203" pitchFamily="34" charset="0"/>
              </a:rPr>
              <a:t>Outdated model</a:t>
            </a:r>
            <a:endParaRPr lang="en-US"/>
          </a:p>
          <a:p>
            <a:pPr marL="342900" indent="-342900">
              <a:buFont typeface="Arial" panose="020B0604020202020204" pitchFamily="34" charset="0"/>
              <a:buChar char="•"/>
            </a:pPr>
            <a:r>
              <a:rPr lang="en-US" b="1"/>
              <a:t>ML monitoring </a:t>
            </a:r>
            <a:r>
              <a:rPr lang="en-US"/>
              <a:t>is the practice of tracking the performance of ML models in production to identify potential issues in ML pipelines</a:t>
            </a:r>
          </a:p>
          <a:p>
            <a:pPr marL="342900" indent="-342900">
              <a:buFont typeface="Arial" panose="020B0604020202020204" pitchFamily="34" charset="0"/>
              <a:buChar char="•"/>
            </a:pPr>
            <a:r>
              <a:rPr lang="en-US"/>
              <a:t>When monitoring indicates a performance degradation, it will trigger the model retraining…</a:t>
            </a:r>
          </a:p>
          <a:p>
            <a:endParaRPr lang="en-US"/>
          </a:p>
        </p:txBody>
      </p:sp>
      <p:sp>
        <p:nvSpPr>
          <p:cNvPr id="3" name="Title 2">
            <a:extLst>
              <a:ext uri="{FF2B5EF4-FFF2-40B4-BE49-F238E27FC236}">
                <a16:creationId xmlns:a16="http://schemas.microsoft.com/office/drawing/2014/main" id="{38B15C12-8EFC-EE63-F153-7F128A0D5122}"/>
              </a:ext>
            </a:extLst>
          </p:cNvPr>
          <p:cNvSpPr>
            <a:spLocks noGrp="1"/>
          </p:cNvSpPr>
          <p:nvPr>
            <p:ph type="title"/>
          </p:nvPr>
        </p:nvSpPr>
        <p:spPr>
          <a:xfrm>
            <a:off x="439822" y="409297"/>
            <a:ext cx="2330223" cy="841544"/>
          </a:xfrm>
        </p:spPr>
        <p:txBody>
          <a:bodyPr anchor="t">
            <a:normAutofit fontScale="90000"/>
          </a:bodyPr>
          <a:lstStyle/>
          <a:p>
            <a:pPr algn="ctr"/>
            <a:r>
              <a:rPr lang="en-US" sz="2800"/>
              <a:t>Model Monitoring</a:t>
            </a:r>
          </a:p>
        </p:txBody>
      </p:sp>
      <p:sp>
        <p:nvSpPr>
          <p:cNvPr id="7" name="Rectangle: Rounded Corners 6">
            <a:extLst>
              <a:ext uri="{FF2B5EF4-FFF2-40B4-BE49-F238E27FC236}">
                <a16:creationId xmlns:a16="http://schemas.microsoft.com/office/drawing/2014/main" id="{F971E8A6-AF2F-1B9C-CC64-4A09DD0A9156}"/>
              </a:ext>
            </a:extLst>
          </p:cNvPr>
          <p:cNvSpPr/>
          <p:nvPr/>
        </p:nvSpPr>
        <p:spPr>
          <a:xfrm>
            <a:off x="308877" y="2002372"/>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radar chart&#10;&#10;Description automatically generated">
            <a:extLst>
              <a:ext uri="{FF2B5EF4-FFF2-40B4-BE49-F238E27FC236}">
                <a16:creationId xmlns:a16="http://schemas.microsoft.com/office/drawing/2014/main" id="{D6E702D9-0E1F-03E0-8AAC-ECD5497AD63B}"/>
              </a:ext>
            </a:extLst>
          </p:cNvPr>
          <p:cNvPicPr>
            <a:picLocks noChangeAspect="1"/>
          </p:cNvPicPr>
          <p:nvPr/>
        </p:nvPicPr>
        <p:blipFill>
          <a:blip r:embed="rId2"/>
          <a:stretch>
            <a:fillRect/>
          </a:stretch>
        </p:blipFill>
        <p:spPr>
          <a:xfrm>
            <a:off x="690563" y="2156578"/>
            <a:ext cx="1935075" cy="2015332"/>
          </a:xfrm>
          <a:prstGeom prst="rect">
            <a:avLst/>
          </a:prstGeom>
        </p:spPr>
      </p:pic>
      <p:grpSp>
        <p:nvGrpSpPr>
          <p:cNvPr id="6" name="Group 5">
            <a:extLst>
              <a:ext uri="{FF2B5EF4-FFF2-40B4-BE49-F238E27FC236}">
                <a16:creationId xmlns:a16="http://schemas.microsoft.com/office/drawing/2014/main" id="{C915CD0F-2268-0510-DCF8-4FCDBCE60BE6}"/>
              </a:ext>
            </a:extLst>
          </p:cNvPr>
          <p:cNvGrpSpPr/>
          <p:nvPr/>
        </p:nvGrpSpPr>
        <p:grpSpPr>
          <a:xfrm>
            <a:off x="269996" y="4636927"/>
            <a:ext cx="2644861" cy="1156885"/>
            <a:chOff x="269996" y="4636927"/>
            <a:chExt cx="2644861" cy="1156885"/>
          </a:xfrm>
        </p:grpSpPr>
        <p:sp>
          <p:nvSpPr>
            <p:cNvPr id="9" name="TextBox 8">
              <a:extLst>
                <a:ext uri="{FF2B5EF4-FFF2-40B4-BE49-F238E27FC236}">
                  <a16:creationId xmlns:a16="http://schemas.microsoft.com/office/drawing/2014/main" id="{F20B677E-BD9D-F16F-3273-49017CF458EB}"/>
                </a:ext>
              </a:extLst>
            </p:cNvPr>
            <p:cNvSpPr txBox="1"/>
            <p:nvPr/>
          </p:nvSpPr>
          <p:spPr>
            <a:xfrm>
              <a:off x="1280221" y="5624535"/>
              <a:ext cx="649428" cy="169277"/>
            </a:xfrm>
            <a:prstGeom prst="rect">
              <a:avLst/>
            </a:prstGeom>
            <a:noFill/>
          </p:spPr>
          <p:txBody>
            <a:bodyPr wrap="square" rtlCol="0">
              <a:spAutoFit/>
            </a:bodyPr>
            <a:lstStyle/>
            <a:p>
              <a:pPr algn="ctr"/>
              <a:r>
                <a:rPr lang="en-US" sz="500"/>
                <a:t>Retraining</a:t>
              </a:r>
            </a:p>
          </p:txBody>
        </p:sp>
        <p:grpSp>
          <p:nvGrpSpPr>
            <p:cNvPr id="10" name="Group 9">
              <a:extLst>
                <a:ext uri="{FF2B5EF4-FFF2-40B4-BE49-F238E27FC236}">
                  <a16:creationId xmlns:a16="http://schemas.microsoft.com/office/drawing/2014/main" id="{FD73386A-880D-4D3E-9610-FD3F1DB59C2D}"/>
                </a:ext>
              </a:extLst>
            </p:cNvPr>
            <p:cNvGrpSpPr/>
            <p:nvPr/>
          </p:nvGrpSpPr>
          <p:grpSpPr>
            <a:xfrm>
              <a:off x="269996" y="4636927"/>
              <a:ext cx="2644861" cy="832042"/>
              <a:chOff x="990350" y="2641536"/>
              <a:chExt cx="9856615" cy="2800323"/>
            </a:xfrm>
          </p:grpSpPr>
          <p:sp>
            <p:nvSpPr>
              <p:cNvPr id="11" name="Rectangle: Rounded Corners 10">
                <a:extLst>
                  <a:ext uri="{FF2B5EF4-FFF2-40B4-BE49-F238E27FC236}">
                    <a16:creationId xmlns:a16="http://schemas.microsoft.com/office/drawing/2014/main" id="{9637B542-236E-6566-831A-F8EA7F029E87}"/>
                  </a:ext>
                </a:extLst>
              </p:cNvPr>
              <p:cNvSpPr/>
              <p:nvPr/>
            </p:nvSpPr>
            <p:spPr>
              <a:xfrm>
                <a:off x="1083577" y="3097134"/>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2" name="Rectangle: Rounded Corners 11">
                <a:extLst>
                  <a:ext uri="{FF2B5EF4-FFF2-40B4-BE49-F238E27FC236}">
                    <a16:creationId xmlns:a16="http://schemas.microsoft.com/office/drawing/2014/main" id="{66D3AFE3-F994-EAA5-A61C-82049794AA5E}"/>
                  </a:ext>
                </a:extLst>
              </p:cNvPr>
              <p:cNvSpPr/>
              <p:nvPr/>
            </p:nvSpPr>
            <p:spPr>
              <a:xfrm>
                <a:off x="4662880" y="3101330"/>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3" name="Rectangle: Rounded Corners 12">
                <a:extLst>
                  <a:ext uri="{FF2B5EF4-FFF2-40B4-BE49-F238E27FC236}">
                    <a16:creationId xmlns:a16="http://schemas.microsoft.com/office/drawing/2014/main" id="{18920E4D-7F03-75A6-7DC5-A20158AD09F9}"/>
                  </a:ext>
                </a:extLst>
              </p:cNvPr>
              <p:cNvSpPr/>
              <p:nvPr/>
            </p:nvSpPr>
            <p:spPr>
              <a:xfrm>
                <a:off x="8242183" y="3101330"/>
                <a:ext cx="2604782" cy="2340529"/>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cxnSp>
            <p:nvCxnSpPr>
              <p:cNvPr id="14" name="Straight Arrow Connector 13">
                <a:extLst>
                  <a:ext uri="{FF2B5EF4-FFF2-40B4-BE49-F238E27FC236}">
                    <a16:creationId xmlns:a16="http://schemas.microsoft.com/office/drawing/2014/main" id="{BB5640B4-9C1A-E994-5E79-B0B648976BF8}"/>
                  </a:ext>
                </a:extLst>
              </p:cNvPr>
              <p:cNvCxnSpPr>
                <a:stCxn id="11" idx="3"/>
                <a:endCxn id="12" idx="1"/>
              </p:cNvCxnSpPr>
              <p:nvPr/>
            </p:nvCxnSpPr>
            <p:spPr>
              <a:xfrm>
                <a:off x="3688359" y="4267399"/>
                <a:ext cx="974521" cy="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7A2ABA-DB03-A434-515A-C323DB3BB420}"/>
                  </a:ext>
                </a:extLst>
              </p:cNvPr>
              <p:cNvCxnSpPr/>
              <p:nvPr/>
            </p:nvCxnSpPr>
            <p:spPr>
              <a:xfrm>
                <a:off x="7267662" y="4263202"/>
                <a:ext cx="974521" cy="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D9142D5-654C-7CC1-E66B-BE23B168E3D2}"/>
                  </a:ext>
                </a:extLst>
              </p:cNvPr>
              <p:cNvCxnSpPr>
                <a:stCxn id="13" idx="2"/>
                <a:endCxn id="11" idx="2"/>
              </p:cNvCxnSpPr>
              <p:nvPr/>
            </p:nvCxnSpPr>
            <p:spPr>
              <a:xfrm rot="5400000" flipH="1">
                <a:off x="5963173" y="1860458"/>
                <a:ext cx="4196" cy="7158606"/>
              </a:xfrm>
              <a:prstGeom prst="bentConnector3">
                <a:avLst>
                  <a:gd name="adj1" fmla="val -13345234"/>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2BBFA81-5560-19E7-2112-3AB3E21825AA}"/>
                  </a:ext>
                </a:extLst>
              </p:cNvPr>
              <p:cNvSpPr txBox="1"/>
              <p:nvPr/>
            </p:nvSpPr>
            <p:spPr>
              <a:xfrm>
                <a:off x="990350" y="2641536"/>
                <a:ext cx="3277551" cy="569719"/>
              </a:xfrm>
              <a:prstGeom prst="rect">
                <a:avLst/>
              </a:prstGeom>
              <a:noFill/>
            </p:spPr>
            <p:txBody>
              <a:bodyPr wrap="square" rtlCol="0">
                <a:spAutoFit/>
              </a:bodyPr>
              <a:lstStyle/>
              <a:p>
                <a:r>
                  <a:rPr lang="en-US" sz="500"/>
                  <a:t>Experiment Tracking</a:t>
                </a:r>
              </a:p>
            </p:txBody>
          </p:sp>
          <p:sp>
            <p:nvSpPr>
              <p:cNvPr id="18" name="TextBox 17">
                <a:extLst>
                  <a:ext uri="{FF2B5EF4-FFF2-40B4-BE49-F238E27FC236}">
                    <a16:creationId xmlns:a16="http://schemas.microsoft.com/office/drawing/2014/main" id="{E763C70A-B5B9-6029-AB80-8B1EC9946653}"/>
                  </a:ext>
                </a:extLst>
              </p:cNvPr>
              <p:cNvSpPr txBox="1"/>
              <p:nvPr/>
            </p:nvSpPr>
            <p:spPr>
              <a:xfrm>
                <a:off x="8393184" y="2656712"/>
                <a:ext cx="2420226" cy="569719"/>
              </a:xfrm>
              <a:prstGeom prst="rect">
                <a:avLst/>
              </a:prstGeom>
              <a:noFill/>
            </p:spPr>
            <p:txBody>
              <a:bodyPr wrap="square" rtlCol="0">
                <a:spAutoFit/>
              </a:bodyPr>
              <a:lstStyle/>
              <a:p>
                <a:pPr algn="ctr"/>
                <a:r>
                  <a:rPr lang="en-US" sz="500"/>
                  <a:t>Monitoring</a:t>
                </a:r>
              </a:p>
            </p:txBody>
          </p:sp>
          <p:pic>
            <p:nvPicPr>
              <p:cNvPr id="19" name="Picture 18" descr="Chart&#10;&#10;Description automatically generated">
                <a:extLst>
                  <a:ext uri="{FF2B5EF4-FFF2-40B4-BE49-F238E27FC236}">
                    <a16:creationId xmlns:a16="http://schemas.microsoft.com/office/drawing/2014/main" id="{7E39D593-4E15-1F9B-0A2E-788A36B1F592}"/>
                  </a:ext>
                </a:extLst>
              </p:cNvPr>
              <p:cNvPicPr>
                <a:picLocks noChangeAspect="1"/>
              </p:cNvPicPr>
              <p:nvPr/>
            </p:nvPicPr>
            <p:blipFill>
              <a:blip r:embed="rId3"/>
              <a:stretch>
                <a:fillRect/>
              </a:stretch>
            </p:blipFill>
            <p:spPr>
              <a:xfrm>
                <a:off x="5033521" y="3284887"/>
                <a:ext cx="1935645" cy="1961921"/>
              </a:xfrm>
              <a:prstGeom prst="rect">
                <a:avLst/>
              </a:prstGeom>
            </p:spPr>
          </p:pic>
          <p:pic>
            <p:nvPicPr>
              <p:cNvPr id="20" name="Picture 19" descr="Chart, radar chart&#10;&#10;Description automatically generated">
                <a:extLst>
                  <a:ext uri="{FF2B5EF4-FFF2-40B4-BE49-F238E27FC236}">
                    <a16:creationId xmlns:a16="http://schemas.microsoft.com/office/drawing/2014/main" id="{48A331F6-9EB9-9621-148E-EF5245C3A19F}"/>
                  </a:ext>
                </a:extLst>
              </p:cNvPr>
              <p:cNvPicPr>
                <a:picLocks noChangeAspect="1"/>
              </p:cNvPicPr>
              <p:nvPr/>
            </p:nvPicPr>
            <p:blipFill>
              <a:blip r:embed="rId2"/>
              <a:stretch>
                <a:fillRect/>
              </a:stretch>
            </p:blipFill>
            <p:spPr>
              <a:xfrm>
                <a:off x="8623869" y="3255536"/>
                <a:ext cx="1935075" cy="2015332"/>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9AFF4D17-60D9-7EC3-DB5B-C912807E58ED}"/>
                  </a:ext>
                </a:extLst>
              </p:cNvPr>
              <p:cNvPicPr>
                <a:picLocks noChangeAspect="1"/>
              </p:cNvPicPr>
              <p:nvPr/>
            </p:nvPicPr>
            <p:blipFill>
              <a:blip r:embed="rId4"/>
              <a:stretch>
                <a:fillRect/>
              </a:stretch>
            </p:blipFill>
            <p:spPr>
              <a:xfrm>
                <a:off x="2865023" y="3811328"/>
                <a:ext cx="563150" cy="584401"/>
              </a:xfrm>
              <a:prstGeom prst="rect">
                <a:avLst/>
              </a:prstGeom>
            </p:spPr>
          </p:pic>
          <p:pic>
            <p:nvPicPr>
              <p:cNvPr id="22" name="Picture 21" descr="A picture containing shape&#10;&#10;Description automatically generated">
                <a:extLst>
                  <a:ext uri="{FF2B5EF4-FFF2-40B4-BE49-F238E27FC236}">
                    <a16:creationId xmlns:a16="http://schemas.microsoft.com/office/drawing/2014/main" id="{969F6A23-D105-B237-00DF-731361220D27}"/>
                  </a:ext>
                </a:extLst>
              </p:cNvPr>
              <p:cNvPicPr>
                <a:picLocks noChangeAspect="1"/>
              </p:cNvPicPr>
              <p:nvPr/>
            </p:nvPicPr>
            <p:blipFill>
              <a:blip r:embed="rId5"/>
              <a:stretch>
                <a:fillRect/>
              </a:stretch>
            </p:blipFill>
            <p:spPr>
              <a:xfrm>
                <a:off x="1368945" y="3880557"/>
                <a:ext cx="483259" cy="515172"/>
              </a:xfrm>
              <a:prstGeom prst="rect">
                <a:avLst/>
              </a:prstGeom>
            </p:spPr>
          </p:pic>
          <p:pic>
            <p:nvPicPr>
              <p:cNvPr id="23" name="Picture 22" descr="Chart, radar chart&#10;&#10;Description automatically generated">
                <a:extLst>
                  <a:ext uri="{FF2B5EF4-FFF2-40B4-BE49-F238E27FC236}">
                    <a16:creationId xmlns:a16="http://schemas.microsoft.com/office/drawing/2014/main" id="{9FB4FBD5-A325-7619-7320-7392A4022634}"/>
                  </a:ext>
                </a:extLst>
              </p:cNvPr>
              <p:cNvPicPr>
                <a:picLocks noChangeAspect="1"/>
              </p:cNvPicPr>
              <p:nvPr/>
            </p:nvPicPr>
            <p:blipFill>
              <a:blip r:embed="rId6"/>
              <a:stretch>
                <a:fillRect/>
              </a:stretch>
            </p:blipFill>
            <p:spPr>
              <a:xfrm>
                <a:off x="2106120" y="4732360"/>
                <a:ext cx="464719" cy="505978"/>
              </a:xfrm>
              <a:prstGeom prst="rect">
                <a:avLst/>
              </a:prstGeom>
            </p:spPr>
          </p:pic>
          <p:sp>
            <p:nvSpPr>
              <p:cNvPr id="24" name="TextBox 23">
                <a:extLst>
                  <a:ext uri="{FF2B5EF4-FFF2-40B4-BE49-F238E27FC236}">
                    <a16:creationId xmlns:a16="http://schemas.microsoft.com/office/drawing/2014/main" id="{44738C3A-6CCA-45AF-9AD2-8710FE9EA404}"/>
                  </a:ext>
                </a:extLst>
              </p:cNvPr>
              <p:cNvSpPr txBox="1"/>
              <p:nvPr/>
            </p:nvSpPr>
            <p:spPr>
              <a:xfrm>
                <a:off x="4755160" y="2652205"/>
                <a:ext cx="2420226" cy="569719"/>
              </a:xfrm>
              <a:prstGeom prst="rect">
                <a:avLst/>
              </a:prstGeom>
              <a:noFill/>
            </p:spPr>
            <p:txBody>
              <a:bodyPr wrap="square" rtlCol="0">
                <a:spAutoFit/>
              </a:bodyPr>
              <a:lstStyle/>
              <a:p>
                <a:pPr algn="ctr"/>
                <a:r>
                  <a:rPr lang="en-US" sz="500"/>
                  <a:t>Deploying</a:t>
                </a:r>
              </a:p>
            </p:txBody>
          </p:sp>
          <p:cxnSp>
            <p:nvCxnSpPr>
              <p:cNvPr id="25" name="Connector: Curved 24">
                <a:extLst>
                  <a:ext uri="{FF2B5EF4-FFF2-40B4-BE49-F238E27FC236}">
                    <a16:creationId xmlns:a16="http://schemas.microsoft.com/office/drawing/2014/main" id="{9937E95B-0270-57F8-CF03-8E15C2451E33}"/>
                  </a:ext>
                </a:extLst>
              </p:cNvPr>
              <p:cNvCxnSpPr>
                <a:cxnSpLocks/>
                <a:stCxn id="21" idx="2"/>
                <a:endCxn id="30" idx="3"/>
              </p:cNvCxnSpPr>
              <p:nvPr/>
            </p:nvCxnSpPr>
            <p:spPr>
              <a:xfrm rot="5400000">
                <a:off x="2602105" y="4440856"/>
                <a:ext cx="589621" cy="4993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804D6F7-33A2-9FC9-AF93-882461E355D5}"/>
                  </a:ext>
                </a:extLst>
              </p:cNvPr>
              <p:cNvCxnSpPr>
                <a:cxnSpLocks/>
              </p:cNvCxnSpPr>
              <p:nvPr/>
            </p:nvCxnSpPr>
            <p:spPr>
              <a:xfrm rot="16200000" flipH="1">
                <a:off x="2334238" y="3040341"/>
                <a:ext cx="28443" cy="1505141"/>
              </a:xfrm>
              <a:prstGeom prst="curvedConnector3">
                <a:avLst>
                  <a:gd name="adj1" fmla="val -1408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16D3B193-C69C-22ED-0600-C98390B892FB}"/>
                  </a:ext>
                </a:extLst>
              </p:cNvPr>
              <p:cNvCxnSpPr>
                <a:cxnSpLocks/>
                <a:stCxn id="30" idx="1"/>
                <a:endCxn id="22" idx="2"/>
              </p:cNvCxnSpPr>
              <p:nvPr/>
            </p:nvCxnSpPr>
            <p:spPr>
              <a:xfrm rot="10800000">
                <a:off x="1610575" y="4395730"/>
                <a:ext cx="437856" cy="5896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4B80E3D-8C7C-9002-FCE1-C7B22A7ACA8E}"/>
                  </a:ext>
                </a:extLst>
              </p:cNvPr>
              <p:cNvSpPr/>
              <p:nvPr/>
            </p:nvSpPr>
            <p:spPr>
              <a:xfrm>
                <a:off x="2828489" y="3863345"/>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29" name="Rectangle: Rounded Corners 28">
                <a:extLst>
                  <a:ext uri="{FF2B5EF4-FFF2-40B4-BE49-F238E27FC236}">
                    <a16:creationId xmlns:a16="http://schemas.microsoft.com/office/drawing/2014/main" id="{8E93483D-17AE-E726-E62E-34319AB70AAA}"/>
                  </a:ext>
                </a:extLst>
              </p:cNvPr>
              <p:cNvSpPr/>
              <p:nvPr/>
            </p:nvSpPr>
            <p:spPr>
              <a:xfrm>
                <a:off x="1311175" y="3866027"/>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0" name="Rectangle: Rounded Corners 29">
                <a:extLst>
                  <a:ext uri="{FF2B5EF4-FFF2-40B4-BE49-F238E27FC236}">
                    <a16:creationId xmlns:a16="http://schemas.microsoft.com/office/drawing/2014/main" id="{8FB205CF-F6BB-2184-38B4-8CA8B251034D}"/>
                  </a:ext>
                </a:extLst>
              </p:cNvPr>
              <p:cNvSpPr/>
              <p:nvPr/>
            </p:nvSpPr>
            <p:spPr>
              <a:xfrm>
                <a:off x="2048431" y="4721256"/>
                <a:ext cx="598800" cy="52818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spTree>
    <p:extLst>
      <p:ext uri="{BB962C8B-B14F-4D97-AF65-F5344CB8AC3E}">
        <p14:creationId xmlns:p14="http://schemas.microsoft.com/office/powerpoint/2010/main" val="13999607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6C83F-68C6-3090-4118-DFA0317CC549}"/>
              </a:ext>
            </a:extLst>
          </p:cNvPr>
          <p:cNvSpPr>
            <a:spLocks noGrp="1"/>
          </p:cNvSpPr>
          <p:nvPr>
            <p:ph sz="half" idx="2"/>
          </p:nvPr>
        </p:nvSpPr>
        <p:spPr>
          <a:xfrm>
            <a:off x="4355843" y="390719"/>
            <a:ext cx="7236090" cy="5552881"/>
          </a:xfrm>
        </p:spPr>
        <p:txBody>
          <a:bodyPr vert="horz" lIns="91440" tIns="45720" rIns="91440" bIns="45720" rtlCol="0" anchor="t">
            <a:normAutofit/>
          </a:bodyPr>
          <a:lstStyle/>
          <a:p>
            <a:pPr marL="342900" indent="-342900">
              <a:buFont typeface="Arial" panose="020B0604020202020204" pitchFamily="34" charset="0"/>
              <a:buChar char="•"/>
            </a:pPr>
            <a:r>
              <a:rPr lang="en-US"/>
              <a:t>For different reasons, we may want to retrain our model:</a:t>
            </a:r>
          </a:p>
          <a:p>
            <a:pPr marL="1028700" lvl="1" indent="-342900">
              <a:buFont typeface="Arial" panose="020B0604020202020204" pitchFamily="34" charset="0"/>
              <a:buChar char="•"/>
            </a:pPr>
            <a:r>
              <a:rPr lang="en-US" b="1"/>
              <a:t>Concept Drift: </a:t>
            </a:r>
            <a:r>
              <a:rPr lang="en-US"/>
              <a:t>statistical properties of the target (y) change</a:t>
            </a:r>
          </a:p>
          <a:p>
            <a:pPr marL="1028700" lvl="1" indent="-342900">
              <a:buFont typeface="Arial" panose="020B0604020202020204" pitchFamily="34" charset="0"/>
              <a:buChar char="•"/>
            </a:pPr>
            <a:r>
              <a:rPr lang="en-US" b="1">
                <a:latin typeface="Segoe UI Light"/>
                <a:cs typeface="Segoe UI Light"/>
              </a:rPr>
              <a:t>Data Drift</a:t>
            </a:r>
            <a:r>
              <a:rPr lang="en-US">
                <a:latin typeface="Segoe UI Light"/>
                <a:cs typeface="Segoe UI Light"/>
              </a:rPr>
              <a:t>: statistical properties of the features (</a:t>
            </a:r>
            <a:r>
              <a:rPr lang="en-US" err="1">
                <a:latin typeface="Segoe UI Light"/>
                <a:cs typeface="Segoe UI Light"/>
              </a:rPr>
              <a:t>X_i</a:t>
            </a:r>
            <a:r>
              <a:rPr lang="en-US">
                <a:latin typeface="Segoe UI Light"/>
                <a:cs typeface="Segoe UI Light"/>
              </a:rPr>
              <a:t>) change</a:t>
            </a:r>
            <a:endParaRPr lang="en-US"/>
          </a:p>
          <a:p>
            <a:pPr marL="342900" indent="-342900">
              <a:buFont typeface="Arial" panose="020B0604020202020204" pitchFamily="34" charset="0"/>
              <a:buChar char="•"/>
            </a:pPr>
            <a:r>
              <a:rPr lang="en-US"/>
              <a:t>Example: Spam detection</a:t>
            </a:r>
          </a:p>
          <a:p>
            <a:pPr marL="1028700" lvl="1" indent="-342900">
              <a:buFont typeface="Arial" panose="020B0604020202020204" pitchFamily="34" charset="0"/>
              <a:buChar char="•"/>
            </a:pPr>
            <a:r>
              <a:rPr lang="en-US"/>
              <a:t>Emails which used to be classified as spam are not spam anymore </a:t>
            </a:r>
            <a:r>
              <a:rPr lang="en-US">
                <a:sym typeface="Wingdings" panose="05000000000000000000" pitchFamily="2" charset="2"/>
              </a:rPr>
              <a:t> concept drift</a:t>
            </a:r>
            <a:endParaRPr lang="en-US"/>
          </a:p>
          <a:p>
            <a:pPr marL="1028700" lvl="1" indent="-342900">
              <a:buFont typeface="Arial" panose="020B0604020202020204" pitchFamily="34" charset="0"/>
              <a:buChar char="•"/>
            </a:pPr>
            <a:r>
              <a:rPr lang="en-US"/>
              <a:t>Email content and presentation change constantly </a:t>
            </a:r>
            <a:r>
              <a:rPr lang="en-US">
                <a:sym typeface="Wingdings" panose="05000000000000000000" pitchFamily="2" charset="2"/>
              </a:rPr>
              <a:t> data drift</a:t>
            </a:r>
            <a:endParaRPr lang="en-US"/>
          </a:p>
          <a:p>
            <a:pPr marL="342900" indent="-342900">
              <a:buFont typeface="Arial" panose="020B0604020202020204" pitchFamily="34" charset="0"/>
              <a:buChar char="•"/>
            </a:pPr>
            <a:r>
              <a:rPr lang="en-US"/>
              <a:t>ML model </a:t>
            </a:r>
            <a:r>
              <a:rPr lang="en-US" b="1"/>
              <a:t>retraining</a:t>
            </a:r>
            <a:r>
              <a:rPr lang="en-US"/>
              <a:t>, or </a:t>
            </a:r>
            <a:r>
              <a:rPr lang="en-US" b="1"/>
              <a:t>continuous training </a:t>
            </a:r>
            <a:r>
              <a:rPr lang="en-US"/>
              <a:t>(CT), is the </a:t>
            </a:r>
            <a:r>
              <a:rPr lang="en-US" err="1"/>
              <a:t>MLOps</a:t>
            </a:r>
            <a:r>
              <a:rPr lang="en-US"/>
              <a:t> capability to automatically and continuously retrain a machine learning model on a schedule or a trigger driven by an event.</a:t>
            </a:r>
          </a:p>
        </p:txBody>
      </p:sp>
      <p:sp>
        <p:nvSpPr>
          <p:cNvPr id="3" name="Title 2">
            <a:extLst>
              <a:ext uri="{FF2B5EF4-FFF2-40B4-BE49-F238E27FC236}">
                <a16:creationId xmlns:a16="http://schemas.microsoft.com/office/drawing/2014/main" id="{38B15C12-8EFC-EE63-F153-7F128A0D5122}"/>
              </a:ext>
            </a:extLst>
          </p:cNvPr>
          <p:cNvSpPr>
            <a:spLocks noGrp="1"/>
          </p:cNvSpPr>
          <p:nvPr>
            <p:ph type="title"/>
          </p:nvPr>
        </p:nvSpPr>
        <p:spPr>
          <a:xfrm>
            <a:off x="-74548" y="390719"/>
            <a:ext cx="3480221" cy="841544"/>
          </a:xfrm>
        </p:spPr>
        <p:txBody>
          <a:bodyPr anchor="t">
            <a:normAutofit fontScale="90000"/>
          </a:bodyPr>
          <a:lstStyle/>
          <a:p>
            <a:pPr algn="ctr"/>
            <a:r>
              <a:rPr lang="en-US" sz="2800"/>
              <a:t>Retraining (Continuous Training)</a:t>
            </a:r>
          </a:p>
        </p:txBody>
      </p:sp>
      <p:sp>
        <p:nvSpPr>
          <p:cNvPr id="7" name="TextBox 6">
            <a:extLst>
              <a:ext uri="{FF2B5EF4-FFF2-40B4-BE49-F238E27FC236}">
                <a16:creationId xmlns:a16="http://schemas.microsoft.com/office/drawing/2014/main" id="{3D689295-941F-D2D0-A44D-291005E47562}"/>
              </a:ext>
            </a:extLst>
          </p:cNvPr>
          <p:cNvSpPr txBox="1"/>
          <p:nvPr/>
        </p:nvSpPr>
        <p:spPr>
          <a:xfrm>
            <a:off x="6927441" y="5983835"/>
            <a:ext cx="1497260" cy="400110"/>
          </a:xfrm>
          <a:prstGeom prst="rect">
            <a:avLst/>
          </a:prstGeom>
          <a:noFill/>
        </p:spPr>
        <p:txBody>
          <a:bodyPr wrap="square" rtlCol="0">
            <a:spAutoFit/>
          </a:bodyPr>
          <a:lstStyle/>
          <a:p>
            <a:pPr algn="ctr"/>
            <a:r>
              <a:rPr lang="en-US" sz="2000" b="1"/>
              <a:t>Retraining</a:t>
            </a:r>
          </a:p>
        </p:txBody>
      </p:sp>
      <p:sp>
        <p:nvSpPr>
          <p:cNvPr id="9" name="Rectangle: Rounded Corners 8">
            <a:extLst>
              <a:ext uri="{FF2B5EF4-FFF2-40B4-BE49-F238E27FC236}">
                <a16:creationId xmlns:a16="http://schemas.microsoft.com/office/drawing/2014/main" id="{10C743DA-F74A-631B-AD6B-FB44A0A834A1}"/>
              </a:ext>
            </a:extLst>
          </p:cNvPr>
          <p:cNvSpPr/>
          <p:nvPr/>
        </p:nvSpPr>
        <p:spPr>
          <a:xfrm>
            <a:off x="4713122" y="4208571"/>
            <a:ext cx="1611436" cy="1380866"/>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 name="Rectangle: Rounded Corners 9">
            <a:extLst>
              <a:ext uri="{FF2B5EF4-FFF2-40B4-BE49-F238E27FC236}">
                <a16:creationId xmlns:a16="http://schemas.microsoft.com/office/drawing/2014/main" id="{BA622354-6665-91B7-FB92-CD106C4347AD}"/>
              </a:ext>
            </a:extLst>
          </p:cNvPr>
          <p:cNvSpPr/>
          <p:nvPr/>
        </p:nvSpPr>
        <p:spPr>
          <a:xfrm>
            <a:off x="6927441" y="4211047"/>
            <a:ext cx="1611436" cy="1380866"/>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Rectangle: Rounded Corners 10">
            <a:extLst>
              <a:ext uri="{FF2B5EF4-FFF2-40B4-BE49-F238E27FC236}">
                <a16:creationId xmlns:a16="http://schemas.microsoft.com/office/drawing/2014/main" id="{4013E029-AFD4-C289-C56A-1982FEDAB567}"/>
              </a:ext>
            </a:extLst>
          </p:cNvPr>
          <p:cNvSpPr/>
          <p:nvPr/>
        </p:nvSpPr>
        <p:spPr>
          <a:xfrm>
            <a:off x="9141759" y="4211047"/>
            <a:ext cx="1611436" cy="1380866"/>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12" name="Straight Arrow Connector 11">
            <a:extLst>
              <a:ext uri="{FF2B5EF4-FFF2-40B4-BE49-F238E27FC236}">
                <a16:creationId xmlns:a16="http://schemas.microsoft.com/office/drawing/2014/main" id="{3C9BEEF3-C8A9-9DE8-D2C6-14CBD5C8CC6F}"/>
              </a:ext>
            </a:extLst>
          </p:cNvPr>
          <p:cNvCxnSpPr>
            <a:stCxn id="9" idx="3"/>
            <a:endCxn id="10" idx="1"/>
          </p:cNvCxnSpPr>
          <p:nvPr/>
        </p:nvCxnSpPr>
        <p:spPr>
          <a:xfrm>
            <a:off x="6324558" y="4899005"/>
            <a:ext cx="602883" cy="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766256B-D471-0DEB-B73C-CE8563CB8E9E}"/>
              </a:ext>
            </a:extLst>
          </p:cNvPr>
          <p:cNvCxnSpPr/>
          <p:nvPr/>
        </p:nvCxnSpPr>
        <p:spPr>
          <a:xfrm>
            <a:off x="8538876" y="4896529"/>
            <a:ext cx="602883" cy="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B605C27-35D6-7D36-C512-CF069B4EBAC8}"/>
              </a:ext>
            </a:extLst>
          </p:cNvPr>
          <p:cNvCxnSpPr>
            <a:stCxn id="11" idx="2"/>
            <a:endCxn id="9" idx="2"/>
          </p:cNvCxnSpPr>
          <p:nvPr/>
        </p:nvCxnSpPr>
        <p:spPr>
          <a:xfrm rot="5400000" flipH="1">
            <a:off x="7731921" y="3376357"/>
            <a:ext cx="2476" cy="4428637"/>
          </a:xfrm>
          <a:prstGeom prst="bentConnector3">
            <a:avLst>
              <a:gd name="adj1" fmla="val -1334523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FF4288A-38B3-2D19-701F-266B719AB4A3}"/>
              </a:ext>
            </a:extLst>
          </p:cNvPr>
          <p:cNvSpPr txBox="1"/>
          <p:nvPr/>
        </p:nvSpPr>
        <p:spPr>
          <a:xfrm>
            <a:off x="4952237" y="3979184"/>
            <a:ext cx="1497260" cy="127108"/>
          </a:xfrm>
          <a:prstGeom prst="rect">
            <a:avLst/>
          </a:prstGeom>
          <a:noFill/>
        </p:spPr>
        <p:txBody>
          <a:bodyPr wrap="square" rtlCol="0">
            <a:spAutoFit/>
          </a:bodyPr>
          <a:lstStyle/>
          <a:p>
            <a:r>
              <a:rPr lang="en-US" sz="800"/>
              <a:t>Experiment Tracking</a:t>
            </a:r>
          </a:p>
        </p:txBody>
      </p:sp>
      <p:sp>
        <p:nvSpPr>
          <p:cNvPr id="16" name="TextBox 15">
            <a:extLst>
              <a:ext uri="{FF2B5EF4-FFF2-40B4-BE49-F238E27FC236}">
                <a16:creationId xmlns:a16="http://schemas.microsoft.com/office/drawing/2014/main" id="{1961E7B2-A263-E9E6-AF54-02285D8D4ADA}"/>
              </a:ext>
            </a:extLst>
          </p:cNvPr>
          <p:cNvSpPr txBox="1"/>
          <p:nvPr/>
        </p:nvSpPr>
        <p:spPr>
          <a:xfrm>
            <a:off x="4782904" y="4523765"/>
            <a:ext cx="495427" cy="169277"/>
          </a:xfrm>
          <a:prstGeom prst="rect">
            <a:avLst/>
          </a:prstGeom>
          <a:noFill/>
        </p:spPr>
        <p:txBody>
          <a:bodyPr wrap="square" rtlCol="0">
            <a:spAutoFit/>
          </a:bodyPr>
          <a:lstStyle/>
          <a:p>
            <a:pPr algn="ctr"/>
            <a:r>
              <a:rPr lang="en-US" sz="500"/>
              <a:t>Train/Test</a:t>
            </a:r>
          </a:p>
        </p:txBody>
      </p:sp>
      <p:sp>
        <p:nvSpPr>
          <p:cNvPr id="17" name="TextBox 16">
            <a:extLst>
              <a:ext uri="{FF2B5EF4-FFF2-40B4-BE49-F238E27FC236}">
                <a16:creationId xmlns:a16="http://schemas.microsoft.com/office/drawing/2014/main" id="{E5EAB59C-0DCA-4203-4DCA-0AAAA064195C}"/>
              </a:ext>
            </a:extLst>
          </p:cNvPr>
          <p:cNvSpPr txBox="1"/>
          <p:nvPr/>
        </p:nvSpPr>
        <p:spPr>
          <a:xfrm>
            <a:off x="9255935" y="3962140"/>
            <a:ext cx="1497260" cy="127108"/>
          </a:xfrm>
          <a:prstGeom prst="rect">
            <a:avLst/>
          </a:prstGeom>
          <a:noFill/>
        </p:spPr>
        <p:txBody>
          <a:bodyPr wrap="square" rtlCol="0">
            <a:spAutoFit/>
          </a:bodyPr>
          <a:lstStyle/>
          <a:p>
            <a:pPr algn="ctr"/>
            <a:r>
              <a:rPr lang="en-US" sz="800"/>
              <a:t>Monitoring</a:t>
            </a:r>
          </a:p>
        </p:txBody>
      </p:sp>
      <p:pic>
        <p:nvPicPr>
          <p:cNvPr id="18" name="Picture 17" descr="Chart&#10;&#10;Description automatically generated">
            <a:extLst>
              <a:ext uri="{FF2B5EF4-FFF2-40B4-BE49-F238E27FC236}">
                <a16:creationId xmlns:a16="http://schemas.microsoft.com/office/drawing/2014/main" id="{FD9BFC6D-BA12-8205-6225-EE23A325C91F}"/>
              </a:ext>
            </a:extLst>
          </p:cNvPr>
          <p:cNvPicPr>
            <a:picLocks noChangeAspect="1"/>
          </p:cNvPicPr>
          <p:nvPr/>
        </p:nvPicPr>
        <p:blipFill>
          <a:blip r:embed="rId2"/>
          <a:stretch>
            <a:fillRect/>
          </a:stretch>
        </p:blipFill>
        <p:spPr>
          <a:xfrm>
            <a:off x="7156736" y="4319342"/>
            <a:ext cx="1197477" cy="1157495"/>
          </a:xfrm>
          <a:prstGeom prst="rect">
            <a:avLst/>
          </a:prstGeom>
        </p:spPr>
      </p:pic>
      <p:pic>
        <p:nvPicPr>
          <p:cNvPr id="19" name="Picture 18" descr="Chart, radar chart&#10;&#10;Description automatically generated">
            <a:extLst>
              <a:ext uri="{FF2B5EF4-FFF2-40B4-BE49-F238E27FC236}">
                <a16:creationId xmlns:a16="http://schemas.microsoft.com/office/drawing/2014/main" id="{16224A3C-290A-3F58-9BD4-21263957AAE8}"/>
              </a:ext>
            </a:extLst>
          </p:cNvPr>
          <p:cNvPicPr>
            <a:picLocks noChangeAspect="1"/>
          </p:cNvPicPr>
          <p:nvPr/>
        </p:nvPicPr>
        <p:blipFill>
          <a:blip r:embed="rId3"/>
          <a:stretch>
            <a:fillRect/>
          </a:stretch>
        </p:blipFill>
        <p:spPr>
          <a:xfrm>
            <a:off x="9377887" y="4302025"/>
            <a:ext cx="1197125" cy="1189006"/>
          </a:xfrm>
          <a:prstGeom prst="rect">
            <a:avLst/>
          </a:prstGeom>
        </p:spPr>
      </p:pic>
      <p:pic>
        <p:nvPicPr>
          <p:cNvPr id="20" name="Picture 19" descr="Shape&#10;&#10;Description automatically generated with medium confidence">
            <a:extLst>
              <a:ext uri="{FF2B5EF4-FFF2-40B4-BE49-F238E27FC236}">
                <a16:creationId xmlns:a16="http://schemas.microsoft.com/office/drawing/2014/main" id="{551DEAF2-B96C-D774-E7B4-96D74DA66344}"/>
              </a:ext>
            </a:extLst>
          </p:cNvPr>
          <p:cNvPicPr>
            <a:picLocks noChangeAspect="1"/>
          </p:cNvPicPr>
          <p:nvPr/>
        </p:nvPicPr>
        <p:blipFill>
          <a:blip r:embed="rId4"/>
          <a:stretch>
            <a:fillRect/>
          </a:stretch>
        </p:blipFill>
        <p:spPr>
          <a:xfrm>
            <a:off x="5815205" y="4629932"/>
            <a:ext cx="348390" cy="344785"/>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D80DE9B0-DD38-20AE-3F6D-B812918B9E64}"/>
              </a:ext>
            </a:extLst>
          </p:cNvPr>
          <p:cNvPicPr>
            <a:picLocks noChangeAspect="1"/>
          </p:cNvPicPr>
          <p:nvPr/>
        </p:nvPicPr>
        <p:blipFill>
          <a:blip r:embed="rId5"/>
          <a:stretch>
            <a:fillRect/>
          </a:stretch>
        </p:blipFill>
        <p:spPr>
          <a:xfrm>
            <a:off x="4889664" y="4670776"/>
            <a:ext cx="298966" cy="303941"/>
          </a:xfrm>
          <a:prstGeom prst="rect">
            <a:avLst/>
          </a:prstGeom>
        </p:spPr>
      </p:pic>
      <p:pic>
        <p:nvPicPr>
          <p:cNvPr id="22" name="Picture 21" descr="Chart, radar chart&#10;&#10;Description automatically generated">
            <a:extLst>
              <a:ext uri="{FF2B5EF4-FFF2-40B4-BE49-F238E27FC236}">
                <a16:creationId xmlns:a16="http://schemas.microsoft.com/office/drawing/2014/main" id="{9A4B9436-2152-0D37-85ED-3FBE6E4CB3AC}"/>
              </a:ext>
            </a:extLst>
          </p:cNvPr>
          <p:cNvPicPr>
            <a:picLocks noChangeAspect="1"/>
          </p:cNvPicPr>
          <p:nvPr/>
        </p:nvPicPr>
        <p:blipFill>
          <a:blip r:embed="rId6"/>
          <a:stretch>
            <a:fillRect/>
          </a:stretch>
        </p:blipFill>
        <p:spPr>
          <a:xfrm>
            <a:off x="5345713" y="5173323"/>
            <a:ext cx="287496" cy="298517"/>
          </a:xfrm>
          <a:prstGeom prst="rect">
            <a:avLst/>
          </a:prstGeom>
        </p:spPr>
      </p:pic>
      <p:sp>
        <p:nvSpPr>
          <p:cNvPr id="23" name="TextBox 22">
            <a:extLst>
              <a:ext uri="{FF2B5EF4-FFF2-40B4-BE49-F238E27FC236}">
                <a16:creationId xmlns:a16="http://schemas.microsoft.com/office/drawing/2014/main" id="{B299C998-98C8-CA64-DEB1-381C062B9EBA}"/>
              </a:ext>
            </a:extLst>
          </p:cNvPr>
          <p:cNvSpPr txBox="1"/>
          <p:nvPr/>
        </p:nvSpPr>
        <p:spPr>
          <a:xfrm>
            <a:off x="6984529" y="3962140"/>
            <a:ext cx="1497260" cy="127108"/>
          </a:xfrm>
          <a:prstGeom prst="rect">
            <a:avLst/>
          </a:prstGeom>
          <a:noFill/>
        </p:spPr>
        <p:txBody>
          <a:bodyPr wrap="square" rtlCol="0">
            <a:spAutoFit/>
          </a:bodyPr>
          <a:lstStyle/>
          <a:p>
            <a:pPr algn="ctr"/>
            <a:r>
              <a:rPr lang="en-US" sz="800"/>
              <a:t>Deploying</a:t>
            </a:r>
          </a:p>
        </p:txBody>
      </p:sp>
      <p:sp>
        <p:nvSpPr>
          <p:cNvPr id="24" name="TextBox 23">
            <a:extLst>
              <a:ext uri="{FF2B5EF4-FFF2-40B4-BE49-F238E27FC236}">
                <a16:creationId xmlns:a16="http://schemas.microsoft.com/office/drawing/2014/main" id="{13C670B9-A35D-BC38-62B7-BCB506F6F1FF}"/>
              </a:ext>
            </a:extLst>
          </p:cNvPr>
          <p:cNvSpPr txBox="1"/>
          <p:nvPr/>
        </p:nvSpPr>
        <p:spPr>
          <a:xfrm>
            <a:off x="5772571" y="4519380"/>
            <a:ext cx="417302" cy="169277"/>
          </a:xfrm>
          <a:prstGeom prst="rect">
            <a:avLst/>
          </a:prstGeom>
          <a:noFill/>
        </p:spPr>
        <p:txBody>
          <a:bodyPr wrap="square" rtlCol="0">
            <a:spAutoFit/>
          </a:bodyPr>
          <a:lstStyle/>
          <a:p>
            <a:pPr algn="ctr"/>
            <a:r>
              <a:rPr lang="en-US" sz="500"/>
              <a:t>Package</a:t>
            </a:r>
          </a:p>
        </p:txBody>
      </p:sp>
      <p:sp>
        <p:nvSpPr>
          <p:cNvPr id="25" name="TextBox 24">
            <a:extLst>
              <a:ext uri="{FF2B5EF4-FFF2-40B4-BE49-F238E27FC236}">
                <a16:creationId xmlns:a16="http://schemas.microsoft.com/office/drawing/2014/main" id="{D754826F-5E4F-2370-EACF-822F8CBE664B}"/>
              </a:ext>
            </a:extLst>
          </p:cNvPr>
          <p:cNvSpPr txBox="1"/>
          <p:nvPr/>
        </p:nvSpPr>
        <p:spPr>
          <a:xfrm>
            <a:off x="5280811" y="5026322"/>
            <a:ext cx="417302" cy="169277"/>
          </a:xfrm>
          <a:prstGeom prst="rect">
            <a:avLst/>
          </a:prstGeom>
          <a:noFill/>
        </p:spPr>
        <p:txBody>
          <a:bodyPr wrap="square" rtlCol="0">
            <a:spAutoFit/>
          </a:bodyPr>
          <a:lstStyle/>
          <a:p>
            <a:pPr algn="ctr"/>
            <a:r>
              <a:rPr lang="en-US" sz="500"/>
              <a:t>Validate</a:t>
            </a:r>
          </a:p>
        </p:txBody>
      </p:sp>
      <p:cxnSp>
        <p:nvCxnSpPr>
          <p:cNvPr id="26" name="Connector: Curved 25">
            <a:extLst>
              <a:ext uri="{FF2B5EF4-FFF2-40B4-BE49-F238E27FC236}">
                <a16:creationId xmlns:a16="http://schemas.microsoft.com/office/drawing/2014/main" id="{8AC596B2-5C76-B497-EA1E-F39A20AF643C}"/>
              </a:ext>
            </a:extLst>
          </p:cNvPr>
          <p:cNvCxnSpPr>
            <a:cxnSpLocks/>
            <a:stCxn id="20" idx="2"/>
            <a:endCxn id="31" idx="3"/>
          </p:cNvCxnSpPr>
          <p:nvPr/>
        </p:nvCxnSpPr>
        <p:spPr>
          <a:xfrm rot="5400000">
            <a:off x="5661003" y="4994184"/>
            <a:ext cx="347865" cy="3089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892DC848-50C5-3E02-6BEE-6D2E4ED3DD68}"/>
              </a:ext>
            </a:extLst>
          </p:cNvPr>
          <p:cNvCxnSpPr>
            <a:cxnSpLocks/>
          </p:cNvCxnSpPr>
          <p:nvPr/>
        </p:nvCxnSpPr>
        <p:spPr>
          <a:xfrm rot="16200000" flipH="1">
            <a:off x="5475552" y="4053244"/>
            <a:ext cx="16780" cy="931149"/>
          </a:xfrm>
          <a:prstGeom prst="curvedConnector3">
            <a:avLst>
              <a:gd name="adj1" fmla="val -1408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02BBF061-8F44-F27F-EC58-AE3069959D80}"/>
              </a:ext>
            </a:extLst>
          </p:cNvPr>
          <p:cNvCxnSpPr>
            <a:cxnSpLocks/>
            <a:stCxn id="31" idx="1"/>
            <a:endCxn id="21" idx="2"/>
          </p:cNvCxnSpPr>
          <p:nvPr/>
        </p:nvCxnSpPr>
        <p:spPr>
          <a:xfrm rot="10800000">
            <a:off x="5039147" y="4974717"/>
            <a:ext cx="270878" cy="34786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4B4D3B16-BA2D-2A5D-1DA2-DE4802AE09C7}"/>
              </a:ext>
            </a:extLst>
          </p:cNvPr>
          <p:cNvSpPr/>
          <p:nvPr/>
        </p:nvSpPr>
        <p:spPr>
          <a:xfrm>
            <a:off x="5792603" y="4660621"/>
            <a:ext cx="370445" cy="311620"/>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0" name="Rectangle: Rounded Corners 29">
            <a:extLst>
              <a:ext uri="{FF2B5EF4-FFF2-40B4-BE49-F238E27FC236}">
                <a16:creationId xmlns:a16="http://schemas.microsoft.com/office/drawing/2014/main" id="{53E4048F-0E89-7592-679E-76F669F60FCB}"/>
              </a:ext>
            </a:extLst>
          </p:cNvPr>
          <p:cNvSpPr/>
          <p:nvPr/>
        </p:nvSpPr>
        <p:spPr>
          <a:xfrm>
            <a:off x="4853924" y="4662203"/>
            <a:ext cx="370445" cy="311620"/>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1" name="Rectangle: Rounded Corners 30">
            <a:extLst>
              <a:ext uri="{FF2B5EF4-FFF2-40B4-BE49-F238E27FC236}">
                <a16:creationId xmlns:a16="http://schemas.microsoft.com/office/drawing/2014/main" id="{14DA3188-1EC5-5E29-2BCE-51FB1053E09B}"/>
              </a:ext>
            </a:extLst>
          </p:cNvPr>
          <p:cNvSpPr/>
          <p:nvPr/>
        </p:nvSpPr>
        <p:spPr>
          <a:xfrm>
            <a:off x="5310024" y="5166771"/>
            <a:ext cx="370445" cy="311620"/>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Tree>
    <p:extLst>
      <p:ext uri="{BB962C8B-B14F-4D97-AF65-F5344CB8AC3E}">
        <p14:creationId xmlns:p14="http://schemas.microsoft.com/office/powerpoint/2010/main" val="2849158091"/>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35BC5BD-2F86-406E-8953-9EE1A3C80074}">
  <ds:schemaRefs>
    <ds:schemaRef ds:uri="http://schemas.microsoft.com/sharepoint/v3/contenttype/forms"/>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Application>Microsoft Office PowerPoint</Application>
  <PresentationFormat>Widescreen</PresentationFormat>
  <Slides>46</Slides>
  <Notes>20</Notes>
  <HiddenSlides>0</HiddenSlides>
  <ScaleCrop>false</ScaleCrop>
  <HeadingPairs>
    <vt:vector size="4" baseType="variant">
      <vt:variant>
        <vt:lpstr>Theme</vt:lpstr>
      </vt:variant>
      <vt:variant>
        <vt:i4>6</vt:i4>
      </vt:variant>
      <vt:variant>
        <vt:lpstr>Slide Titles</vt:lpstr>
      </vt:variant>
      <vt:variant>
        <vt:i4>46</vt:i4>
      </vt:variant>
    </vt:vector>
  </HeadingPairs>
  <TitlesOfParts>
    <vt:vector size="52" baseType="lpstr">
      <vt:lpstr>Highly Confidential</vt:lpstr>
      <vt:lpstr>Confidential</vt:lpstr>
      <vt:lpstr>Restricted</vt:lpstr>
      <vt:lpstr>Unrestricted</vt:lpstr>
      <vt:lpstr>End Slides</vt:lpstr>
      <vt:lpstr>Highly Confidential</vt:lpstr>
      <vt:lpstr>PowerPoint Presentation</vt:lpstr>
      <vt:lpstr>Agenda</vt:lpstr>
      <vt:lpstr>1. Introduction</vt:lpstr>
      <vt:lpstr>1. Introduction</vt:lpstr>
      <vt:lpstr>2. ML Lifecycle</vt:lpstr>
      <vt:lpstr>Experiment Tracking</vt:lpstr>
      <vt:lpstr>Model Deployment</vt:lpstr>
      <vt:lpstr>Model Monitoring</vt:lpstr>
      <vt:lpstr>Retraining (Continuous Training)</vt:lpstr>
      <vt:lpstr>PowerPoint Presentation</vt:lpstr>
      <vt:lpstr>Pre DevOps: Wall of Confusion</vt:lpstr>
      <vt:lpstr>DevOps </vt:lpstr>
      <vt:lpstr>How do we get there? – The Three Ways</vt:lpstr>
      <vt:lpstr>Automation: CI/CD</vt:lpstr>
      <vt:lpstr>Continuous Integration</vt:lpstr>
      <vt:lpstr>Merge Conflict</vt:lpstr>
      <vt:lpstr>Continuous Integration</vt:lpstr>
      <vt:lpstr>Environments in software development</vt:lpstr>
      <vt:lpstr>Continuous Delivery / Deployment</vt:lpstr>
      <vt:lpstr>CI/CD pipeline</vt:lpstr>
      <vt:lpstr>DevOps Research and Assessments Group (DORA)</vt:lpstr>
      <vt:lpstr>PowerPoint Presentation</vt:lpstr>
      <vt:lpstr>Current ML Pain Points</vt:lpstr>
      <vt:lpstr>MLOps</vt:lpstr>
      <vt:lpstr>MLOps vs DevOps (1)</vt:lpstr>
      <vt:lpstr>MLOps vs DevOps (2)</vt:lpstr>
      <vt:lpstr>MLOps – The Three Ways</vt:lpstr>
      <vt:lpstr>Reasons for retraining</vt:lpstr>
      <vt:lpstr>MLOps – The Three Ways</vt:lpstr>
      <vt:lpstr>The Three Ways: Manual process</vt:lpstr>
      <vt:lpstr>The Three Ways: ML pipeline automation</vt:lpstr>
      <vt:lpstr>Triggers for retraining</vt:lpstr>
      <vt:lpstr>The Three Ways: ML pipeline automation</vt:lpstr>
      <vt:lpstr>The Three Ways: CI/CD Pipeline automation</vt:lpstr>
      <vt:lpstr>Key Takeaways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Kubernetes Service</vt:lpstr>
      <vt:lpstr>PowerPoint Presentation</vt:lpstr>
      <vt:lpstr>Avanade Resources for MLOps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revision>1</cp:revision>
  <dcterms:created xsi:type="dcterms:W3CDTF">2022-01-26T20:36:32Z</dcterms:created>
  <dcterms:modified xsi:type="dcterms:W3CDTF">2022-08-29T11:24:51Z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